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4"/>
  </p:notesMasterIdLst>
  <p:handoutMasterIdLst>
    <p:handoutMasterId r:id="rId55"/>
  </p:handoutMasterIdLst>
  <p:sldIdLst>
    <p:sldId id="256" r:id="rId2"/>
    <p:sldId id="259" r:id="rId3"/>
    <p:sldId id="257" r:id="rId4"/>
    <p:sldId id="266" r:id="rId5"/>
    <p:sldId id="262" r:id="rId6"/>
    <p:sldId id="261" r:id="rId7"/>
    <p:sldId id="296" r:id="rId8"/>
    <p:sldId id="260" r:id="rId9"/>
    <p:sldId id="269" r:id="rId10"/>
    <p:sldId id="297" r:id="rId11"/>
    <p:sldId id="298" r:id="rId12"/>
    <p:sldId id="300" r:id="rId13"/>
    <p:sldId id="299" r:id="rId14"/>
    <p:sldId id="271" r:id="rId15"/>
    <p:sldId id="321" r:id="rId16"/>
    <p:sldId id="322" r:id="rId17"/>
    <p:sldId id="323" r:id="rId18"/>
    <p:sldId id="324" r:id="rId19"/>
    <p:sldId id="325" r:id="rId20"/>
    <p:sldId id="301" r:id="rId21"/>
    <p:sldId id="302" r:id="rId22"/>
    <p:sldId id="267" r:id="rId23"/>
    <p:sldId id="303" r:id="rId24"/>
    <p:sldId id="304" r:id="rId25"/>
    <p:sldId id="305" r:id="rId26"/>
    <p:sldId id="306" r:id="rId27"/>
    <p:sldId id="280" r:id="rId28"/>
    <p:sldId id="307" r:id="rId29"/>
    <p:sldId id="309" r:id="rId30"/>
    <p:sldId id="308" r:id="rId31"/>
    <p:sldId id="281" r:id="rId32"/>
    <p:sldId id="273" r:id="rId33"/>
    <p:sldId id="310" r:id="rId34"/>
    <p:sldId id="311" r:id="rId35"/>
    <p:sldId id="312" r:id="rId36"/>
    <p:sldId id="286" r:id="rId37"/>
    <p:sldId id="313" r:id="rId38"/>
    <p:sldId id="277" r:id="rId39"/>
    <p:sldId id="314" r:id="rId40"/>
    <p:sldId id="315" r:id="rId41"/>
    <p:sldId id="316" r:id="rId42"/>
    <p:sldId id="265" r:id="rId43"/>
    <p:sldId id="328" r:id="rId44"/>
    <p:sldId id="317" r:id="rId45"/>
    <p:sldId id="285" r:id="rId46"/>
    <p:sldId id="326" r:id="rId47"/>
    <p:sldId id="319" r:id="rId48"/>
    <p:sldId id="268" r:id="rId49"/>
    <p:sldId id="290" r:id="rId50"/>
    <p:sldId id="320" r:id="rId51"/>
    <p:sldId id="327" r:id="rId52"/>
    <p:sldId id="274" r:id="rId53"/>
  </p:sldIdLst>
  <p:sldSz cx="9144000" cy="5143500" type="screen16x9"/>
  <p:notesSz cx="6858000" cy="9144000"/>
  <p:embeddedFontLst>
    <p:embeddedFont>
      <p:font typeface="Tempus Sans ITC" panose="04020404030D07020202" pitchFamily="82" charset="0"/>
      <p:regular r:id="rId56"/>
    </p:embeddedFont>
    <p:embeddedFont>
      <p:font typeface="Calibri" panose="020F0502020204030204" pitchFamily="34" charset="0"/>
      <p:regular r:id="rId57"/>
      <p:bold r:id="rId58"/>
      <p:italic r:id="rId59"/>
      <p:boldItalic r:id="rId60"/>
    </p:embeddedFont>
    <p:embeddedFont>
      <p:font typeface="Corbel" panose="020B0503020204020204" pitchFamily="34" charset="0"/>
      <p:regular r:id="rId61"/>
      <p:bold r:id="rId62"/>
      <p:italic r:id="rId63"/>
      <p:boldItalic r:id="rId64"/>
    </p:embeddedFont>
    <p:embeddedFont>
      <p:font typeface="Lora" panose="020B0604020202020204" charset="0"/>
      <p:regular r:id="rId65"/>
      <p:bold r:id="rId66"/>
      <p:italic r:id="rId67"/>
      <p:boldItalic r:id="rId68"/>
    </p:embeddedFont>
    <p:embeddedFont>
      <p:font typeface="Quattrocento Sans" panose="020B060402020202020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016D934-6B80-4B47-907E-21DC096F090A}">
          <p14:sldIdLst>
            <p14:sldId id="256"/>
            <p14:sldId id="259"/>
            <p14:sldId id="257"/>
            <p14:sldId id="266"/>
            <p14:sldId id="262"/>
            <p14:sldId id="261"/>
            <p14:sldId id="296"/>
            <p14:sldId id="260"/>
            <p14:sldId id="269"/>
            <p14:sldId id="297"/>
            <p14:sldId id="298"/>
            <p14:sldId id="300"/>
            <p14:sldId id="299"/>
            <p14:sldId id="271"/>
            <p14:sldId id="321"/>
            <p14:sldId id="322"/>
            <p14:sldId id="323"/>
            <p14:sldId id="324"/>
            <p14:sldId id="325"/>
            <p14:sldId id="301"/>
            <p14:sldId id="302"/>
            <p14:sldId id="267"/>
            <p14:sldId id="303"/>
            <p14:sldId id="304"/>
            <p14:sldId id="305"/>
            <p14:sldId id="306"/>
            <p14:sldId id="280"/>
            <p14:sldId id="307"/>
            <p14:sldId id="309"/>
            <p14:sldId id="308"/>
            <p14:sldId id="281"/>
            <p14:sldId id="273"/>
            <p14:sldId id="310"/>
            <p14:sldId id="311"/>
            <p14:sldId id="312"/>
            <p14:sldId id="286"/>
            <p14:sldId id="313"/>
            <p14:sldId id="277"/>
            <p14:sldId id="314"/>
            <p14:sldId id="315"/>
            <p14:sldId id="316"/>
            <p14:sldId id="265"/>
            <p14:sldId id="328"/>
            <p14:sldId id="317"/>
            <p14:sldId id="285"/>
            <p14:sldId id="326"/>
            <p14:sldId id="319"/>
            <p14:sldId id="268"/>
            <p14:sldId id="290"/>
          </p14:sldIdLst>
        </p14:section>
        <p14:section name="Untitled Section" id="{9778193C-0CB2-4111-A8EA-8EA482A8CF9B}">
          <p14:sldIdLst>
            <p14:sldId id="320"/>
            <p14:sldId id="327"/>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5B2040-0373-4AB5-8C16-54180E59C3D7}">
  <a:tblStyle styleId="{DA5B2040-0373-4AB5-8C16-54180E59C3D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83C8C0-4F54-423C-8FE9-BE38F65F23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765" autoAdjust="0"/>
    <p:restoredTop sz="94598" autoAdjust="0"/>
  </p:normalViewPr>
  <p:slideViewPr>
    <p:cSldViewPr snapToGrid="0">
      <p:cViewPr varScale="1">
        <p:scale>
          <a:sx n="108" d="100"/>
          <a:sy n="108" d="100"/>
        </p:scale>
        <p:origin x="221" y="86"/>
      </p:cViewPr>
      <p:guideLst/>
    </p:cSldViewPr>
  </p:slideViewPr>
  <p:outlineViewPr>
    <p:cViewPr>
      <p:scale>
        <a:sx n="33" d="100"/>
        <a:sy n="33" d="100"/>
      </p:scale>
      <p:origin x="0" y="-21418"/>
    </p:cViewPr>
  </p:outlineViewPr>
  <p:notesTextViewPr>
    <p:cViewPr>
      <p:scale>
        <a:sx n="1" d="1"/>
        <a:sy n="1" d="1"/>
      </p:scale>
      <p:origin x="0" y="0"/>
    </p:cViewPr>
  </p:notesTextViewPr>
  <p:sorterViewPr>
    <p:cViewPr>
      <p:scale>
        <a:sx n="100" d="100"/>
        <a:sy n="100" d="100"/>
      </p:scale>
      <p:origin x="0" y="-232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handoutMaster" Target="handoutMasters/handoutMaster1.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DD23EB-A539-4319-BAE7-B4356E7612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ADVANCED DRIVER ASSISTANCE SYSTEMS</a:t>
            </a:r>
            <a:endParaRPr lang="LID4096"/>
          </a:p>
        </p:txBody>
      </p:sp>
      <p:sp>
        <p:nvSpPr>
          <p:cNvPr id="3" name="Date Placeholder 2">
            <a:extLst>
              <a:ext uri="{FF2B5EF4-FFF2-40B4-BE49-F238E27FC236}">
                <a16:creationId xmlns:a16="http://schemas.microsoft.com/office/drawing/2014/main" id="{31552AD2-0B3C-4188-A81F-1543031D79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3FC908-AA1D-4D3B-96B3-7AC8606AC783}" type="datetimeFigureOut">
              <a:rPr lang="LID4096" smtClean="0"/>
              <a:t>03/17/2024</a:t>
            </a:fld>
            <a:endParaRPr lang="LID4096"/>
          </a:p>
        </p:txBody>
      </p:sp>
      <p:sp>
        <p:nvSpPr>
          <p:cNvPr id="4" name="Footer Placeholder 3">
            <a:extLst>
              <a:ext uri="{FF2B5EF4-FFF2-40B4-BE49-F238E27FC236}">
                <a16:creationId xmlns:a16="http://schemas.microsoft.com/office/drawing/2014/main" id="{1D90ABD6-E7CA-4CF5-9FB2-F8967D3632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ADAS</a:t>
            </a:r>
            <a:endParaRPr lang="LID4096"/>
          </a:p>
        </p:txBody>
      </p:sp>
      <p:sp>
        <p:nvSpPr>
          <p:cNvPr id="5" name="Slide Number Placeholder 4">
            <a:extLst>
              <a:ext uri="{FF2B5EF4-FFF2-40B4-BE49-F238E27FC236}">
                <a16:creationId xmlns:a16="http://schemas.microsoft.com/office/drawing/2014/main" id="{6134A67C-C1AD-40D9-908B-AB4C0C4420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2E14B7-6D4B-4EE2-9F84-113D112E2561}" type="slidenum">
              <a:rPr lang="LID4096" smtClean="0"/>
              <a:t>‹#›</a:t>
            </a:fld>
            <a:endParaRPr lang="LID4096"/>
          </a:p>
        </p:txBody>
      </p:sp>
    </p:spTree>
    <p:extLst>
      <p:ext uri="{BB962C8B-B14F-4D97-AF65-F5344CB8AC3E}">
        <p14:creationId xmlns:p14="http://schemas.microsoft.com/office/powerpoint/2010/main" val="120244619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hf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93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516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74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649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52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086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22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40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1761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3651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727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399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556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d5a3b4cb5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d5a3b4cb5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97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6703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821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159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439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d5a3b4cb5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d5a3b4cb5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d5a3b4cb5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d5a3b4cb5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933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064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206c3cb3_27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206c3cb3_27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d5a3b4cb58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d5a3b4cb58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938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None/>
              <a:defRPr sz="1400">
                <a:highlight>
                  <a:schemeClr val="accent1"/>
                </a:highlight>
              </a:defRPr>
            </a:lvl1pPr>
            <a:lvl2pPr lvl="1" rtl="0">
              <a:spcBef>
                <a:spcPts val="0"/>
              </a:spcBef>
              <a:spcAft>
                <a:spcPts val="0"/>
              </a:spcAft>
              <a:buClr>
                <a:schemeClr val="dk2"/>
              </a:buClr>
              <a:buSzPts val="1400"/>
              <a:buNone/>
              <a:defRPr sz="1400">
                <a:solidFill>
                  <a:schemeClr val="dk2"/>
                </a:solidFill>
                <a:highlight>
                  <a:schemeClr val="accent1"/>
                </a:highlight>
              </a:defRPr>
            </a:lvl2pPr>
            <a:lvl3pPr lvl="2" rtl="0">
              <a:spcBef>
                <a:spcPts val="0"/>
              </a:spcBef>
              <a:spcAft>
                <a:spcPts val="0"/>
              </a:spcAft>
              <a:buClr>
                <a:schemeClr val="dk2"/>
              </a:buClr>
              <a:buSzPts val="1400"/>
              <a:buNone/>
              <a:defRPr sz="1400">
                <a:solidFill>
                  <a:schemeClr val="dk2"/>
                </a:solidFill>
                <a:highlight>
                  <a:schemeClr val="accent1"/>
                </a:highlight>
              </a:defRPr>
            </a:lvl3pPr>
            <a:lvl4pPr lvl="3" rtl="0">
              <a:spcBef>
                <a:spcPts val="0"/>
              </a:spcBef>
              <a:spcAft>
                <a:spcPts val="0"/>
              </a:spcAft>
              <a:buClr>
                <a:schemeClr val="dk2"/>
              </a:buClr>
              <a:buSzPts val="1400"/>
              <a:buNone/>
              <a:defRPr sz="1400">
                <a:solidFill>
                  <a:schemeClr val="dk2"/>
                </a:solidFill>
                <a:highlight>
                  <a:schemeClr val="accent1"/>
                </a:highlight>
              </a:defRPr>
            </a:lvl4pPr>
            <a:lvl5pPr lvl="4" rtl="0">
              <a:spcBef>
                <a:spcPts val="0"/>
              </a:spcBef>
              <a:spcAft>
                <a:spcPts val="0"/>
              </a:spcAft>
              <a:buClr>
                <a:schemeClr val="dk2"/>
              </a:buClr>
              <a:buSzPts val="1400"/>
              <a:buNone/>
              <a:defRPr sz="1400">
                <a:solidFill>
                  <a:schemeClr val="dk2"/>
                </a:solidFill>
                <a:highlight>
                  <a:schemeClr val="accent1"/>
                </a:highlight>
              </a:defRPr>
            </a:lvl5pPr>
            <a:lvl6pPr lvl="5" rtl="0">
              <a:spcBef>
                <a:spcPts val="0"/>
              </a:spcBef>
              <a:spcAft>
                <a:spcPts val="0"/>
              </a:spcAft>
              <a:buClr>
                <a:schemeClr val="dk2"/>
              </a:buClr>
              <a:buSzPts val="1400"/>
              <a:buNone/>
              <a:defRPr sz="1400">
                <a:solidFill>
                  <a:schemeClr val="dk2"/>
                </a:solidFill>
                <a:highlight>
                  <a:schemeClr val="accent1"/>
                </a:highlight>
              </a:defRPr>
            </a:lvl6pPr>
            <a:lvl7pPr lvl="6" rtl="0">
              <a:spcBef>
                <a:spcPts val="0"/>
              </a:spcBef>
              <a:spcAft>
                <a:spcPts val="0"/>
              </a:spcAft>
              <a:buClr>
                <a:schemeClr val="dk2"/>
              </a:buClr>
              <a:buSzPts val="1400"/>
              <a:buNone/>
              <a:defRPr sz="1400">
                <a:solidFill>
                  <a:schemeClr val="dk2"/>
                </a:solidFill>
                <a:highlight>
                  <a:schemeClr val="accent1"/>
                </a:highlight>
              </a:defRPr>
            </a:lvl7pPr>
            <a:lvl8pPr lvl="7" rtl="0">
              <a:spcBef>
                <a:spcPts val="0"/>
              </a:spcBef>
              <a:spcAft>
                <a:spcPts val="0"/>
              </a:spcAft>
              <a:buClr>
                <a:schemeClr val="dk2"/>
              </a:buClr>
              <a:buSzPts val="1400"/>
              <a:buNone/>
              <a:defRPr sz="1400">
                <a:solidFill>
                  <a:schemeClr val="dk2"/>
                </a:solidFill>
                <a:highlight>
                  <a:schemeClr val="accent1"/>
                </a:highlight>
              </a:defRPr>
            </a:lvl8pPr>
            <a:lvl9pPr lvl="8" rtl="0">
              <a:spcBef>
                <a:spcPts val="0"/>
              </a:spcBef>
              <a:spcAft>
                <a:spcPts val="0"/>
              </a:spcAft>
              <a:buClr>
                <a:schemeClr val="dk2"/>
              </a:buClr>
              <a:buSzPts val="1400"/>
              <a:buNone/>
              <a:defRPr sz="1400">
                <a:solidFill>
                  <a:schemeClr val="dk2"/>
                </a:solidFill>
                <a:highlight>
                  <a:schemeClr val="accent1"/>
                </a:highlight>
              </a:defRPr>
            </a:lvl9pPr>
          </a:lstStyle>
          <a:p>
            <a:endParaRPr/>
          </a:p>
        </p:txBody>
      </p:sp>
      <p:cxnSp>
        <p:nvCxnSpPr>
          <p:cNvPr id="15" name="Google Shape;15;p3"/>
          <p:cNvCxnSpPr/>
          <p:nvPr/>
        </p:nvCxnSpPr>
        <p:spPr>
          <a:xfrm>
            <a:off x="-6025" y="2571762"/>
            <a:ext cx="1984500" cy="0"/>
          </a:xfrm>
          <a:prstGeom prst="straightConnector1">
            <a:avLst/>
          </a:prstGeom>
          <a:noFill/>
          <a:ln w="9525" cap="flat" cmpd="sng">
            <a:solidFill>
              <a:srgbClr val="CCCCCC"/>
            </a:solidFill>
            <a:prstDash val="solid"/>
            <a:round/>
            <a:headEnd type="none" w="med" len="med"/>
            <a:tailEnd type="none" w="med" len="med"/>
          </a:ln>
        </p:spPr>
      </p:cxnSp>
      <p:sp>
        <p:nvSpPr>
          <p:cNvPr id="16" name="Google Shape;16;p3"/>
          <p:cNvSpPr/>
          <p:nvPr/>
        </p:nvSpPr>
        <p:spPr>
          <a:xfrm>
            <a:off x="1117950" y="228825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18" name="Google Shape;18;p3"/>
          <p:cNvCxnSpPr/>
          <p:nvPr/>
        </p:nvCxnSpPr>
        <p:spPr>
          <a:xfrm>
            <a:off x="5898975" y="2571750"/>
            <a:ext cx="3251100" cy="0"/>
          </a:xfrm>
          <a:prstGeom prst="straightConnector1">
            <a:avLst/>
          </a:prstGeom>
          <a:noFill/>
          <a:ln w="9525" cap="flat" cmpd="sng">
            <a:solidFill>
              <a:srgbClr val="CCCCCC"/>
            </a:solidFill>
            <a:prstDash val="solid"/>
            <a:round/>
            <a:headEnd type="none" w="med" len="med"/>
            <a:tailEnd type="none" w="med" len="med"/>
          </a:ln>
        </p:spPr>
      </p:cxnSp>
      <p:sp>
        <p:nvSpPr>
          <p:cNvPr id="19" name="Google Shape;19;p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lvl1pPr marL="457200" lvl="0" indent="-381000" algn="ctr" rtl="0">
              <a:spcBef>
                <a:spcPts val="600"/>
              </a:spcBef>
              <a:spcAft>
                <a:spcPts val="0"/>
              </a:spcAft>
              <a:buSzPts val="2400"/>
              <a:buFont typeface="Lora"/>
              <a:buChar char="◉"/>
              <a:defRPr sz="2400" i="1">
                <a:latin typeface="Lora"/>
                <a:ea typeface="Lora"/>
                <a:cs typeface="Lora"/>
                <a:sym typeface="Lora"/>
              </a:defRPr>
            </a:lvl1pPr>
            <a:lvl2pPr marL="914400" lvl="1" indent="-355600" algn="ctr" rtl="0">
              <a:spcBef>
                <a:spcPts val="0"/>
              </a:spcBef>
              <a:spcAft>
                <a:spcPts val="0"/>
              </a:spcAft>
              <a:buSzPts val="2000"/>
              <a:buFont typeface="Lora"/>
              <a:buChar char="○"/>
              <a:defRPr i="1">
                <a:latin typeface="Lora"/>
                <a:ea typeface="Lora"/>
                <a:cs typeface="Lora"/>
                <a:sym typeface="Lora"/>
              </a:defRPr>
            </a:lvl2pPr>
            <a:lvl3pPr marL="1371600" lvl="2" indent="-355600" algn="ctr" rtl="0">
              <a:spcBef>
                <a:spcPts val="0"/>
              </a:spcBef>
              <a:spcAft>
                <a:spcPts val="0"/>
              </a:spcAft>
              <a:buSzPts val="2000"/>
              <a:buFont typeface="Lora"/>
              <a:buChar char="■"/>
              <a:defRPr i="1">
                <a:latin typeface="Lora"/>
                <a:ea typeface="Lora"/>
                <a:cs typeface="Lora"/>
                <a:sym typeface="Lora"/>
              </a:defRPr>
            </a:lvl3pPr>
            <a:lvl4pPr marL="1828800" lvl="3" indent="-381000" algn="ctr" rtl="0">
              <a:spcBef>
                <a:spcPts val="0"/>
              </a:spcBef>
              <a:spcAft>
                <a:spcPts val="0"/>
              </a:spcAft>
              <a:buSzPts val="2400"/>
              <a:buFont typeface="Lora"/>
              <a:buChar char="●"/>
              <a:defRPr sz="2400" i="1">
                <a:latin typeface="Lora"/>
                <a:ea typeface="Lora"/>
                <a:cs typeface="Lora"/>
                <a:sym typeface="Lora"/>
              </a:defRPr>
            </a:lvl4pPr>
            <a:lvl5pPr marL="2286000" lvl="4" indent="-381000" algn="ctr" rtl="0">
              <a:spcBef>
                <a:spcPts val="0"/>
              </a:spcBef>
              <a:spcAft>
                <a:spcPts val="0"/>
              </a:spcAft>
              <a:buSzPts val="2400"/>
              <a:buFont typeface="Lora"/>
              <a:buChar char="○"/>
              <a:defRPr sz="2400" i="1">
                <a:latin typeface="Lora"/>
                <a:ea typeface="Lora"/>
                <a:cs typeface="Lora"/>
                <a:sym typeface="Lora"/>
              </a:defRPr>
            </a:lvl5pPr>
            <a:lvl6pPr marL="2743200" lvl="5" indent="-381000" algn="ctr" rtl="0">
              <a:spcBef>
                <a:spcPts val="0"/>
              </a:spcBef>
              <a:spcAft>
                <a:spcPts val="0"/>
              </a:spcAft>
              <a:buSzPts val="2400"/>
              <a:buFont typeface="Lora"/>
              <a:buChar char="■"/>
              <a:defRPr sz="2400" i="1">
                <a:latin typeface="Lora"/>
                <a:ea typeface="Lora"/>
                <a:cs typeface="Lora"/>
                <a:sym typeface="Lora"/>
              </a:defRPr>
            </a:lvl6pPr>
            <a:lvl7pPr marL="3200400" lvl="6" indent="-381000" algn="ctr" rtl="0">
              <a:spcBef>
                <a:spcPts val="0"/>
              </a:spcBef>
              <a:spcAft>
                <a:spcPts val="0"/>
              </a:spcAft>
              <a:buSzPts val="2400"/>
              <a:buFont typeface="Lora"/>
              <a:buChar char="●"/>
              <a:defRPr sz="2400" i="1">
                <a:latin typeface="Lora"/>
                <a:ea typeface="Lora"/>
                <a:cs typeface="Lora"/>
                <a:sym typeface="Lora"/>
              </a:defRPr>
            </a:lvl7pPr>
            <a:lvl8pPr marL="3657600" lvl="7" indent="-381000" algn="ctr" rtl="0">
              <a:spcBef>
                <a:spcPts val="0"/>
              </a:spcBef>
              <a:spcAft>
                <a:spcPts val="0"/>
              </a:spcAft>
              <a:buSzPts val="2400"/>
              <a:buFont typeface="Lora"/>
              <a:buChar char="○"/>
              <a:defRPr sz="2400" i="1">
                <a:latin typeface="Lora"/>
                <a:ea typeface="Lora"/>
                <a:cs typeface="Lora"/>
                <a:sym typeface="Lora"/>
              </a:defRPr>
            </a:lvl8pPr>
            <a:lvl9pPr marL="4114800" lvl="8" indent="-381000" algn="ctr">
              <a:spcBef>
                <a:spcPts val="0"/>
              </a:spcBef>
              <a:spcAft>
                <a:spcPts val="0"/>
              </a:spcAft>
              <a:buSzPts val="2400"/>
              <a:buFont typeface="Lora"/>
              <a:buChar char="■"/>
              <a:defRPr sz="2400" i="1">
                <a:latin typeface="Lora"/>
                <a:ea typeface="Lora"/>
                <a:cs typeface="Lora"/>
                <a:sym typeface="Lora"/>
              </a:defRPr>
            </a:lvl9pPr>
          </a:lstStyle>
          <a:p>
            <a:endParaRPr/>
          </a:p>
        </p:txBody>
      </p:sp>
      <p:cxnSp>
        <p:nvCxnSpPr>
          <p:cNvPr id="22" name="Google Shape;22;p4"/>
          <p:cNvCxnSpPr/>
          <p:nvPr/>
        </p:nvCxnSpPr>
        <p:spPr>
          <a:xfrm>
            <a:off x="4584075" y="3676500"/>
            <a:ext cx="0" cy="1480500"/>
          </a:xfrm>
          <a:prstGeom prst="straightConnector1">
            <a:avLst/>
          </a:prstGeom>
          <a:noFill/>
          <a:ln w="9525" cap="flat" cmpd="sng">
            <a:solidFill>
              <a:srgbClr val="CCCCCC"/>
            </a:solidFill>
            <a:prstDash val="solid"/>
            <a:round/>
            <a:headEnd type="none" w="med" len="med"/>
            <a:tailEnd type="none" w="med" len="med"/>
          </a:ln>
        </p:spPr>
      </p:cxnSp>
      <p:sp>
        <p:nvSpPr>
          <p:cNvPr id="23" name="Google Shape;23;p4"/>
          <p:cNvSpPr/>
          <p:nvPr/>
        </p:nvSpPr>
        <p:spPr>
          <a:xfrm>
            <a:off x="428850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p:nvPr/>
        </p:nvSpPr>
        <p:spPr>
          <a:xfrm>
            <a:off x="3593400" y="3412652"/>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Lora"/>
                <a:ea typeface="Lora"/>
                <a:cs typeface="Lora"/>
                <a:sym typeface="Lora"/>
              </a:rPr>
              <a:t>“</a:t>
            </a:r>
            <a:endParaRPr sz="3600" b="1">
              <a:latin typeface="Lora"/>
              <a:ea typeface="Lora"/>
              <a:cs typeface="Lora"/>
              <a:sym typeface="Lora"/>
            </a:endParaRPr>
          </a:p>
        </p:txBody>
      </p:sp>
      <p:sp>
        <p:nvSpPr>
          <p:cNvPr id="25" name="Google Shape;25;p4"/>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30" name="Google Shape;30;p5"/>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31" name="Google Shape;31;p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32" name="Google Shape;32;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5" name="Google Shape;35;p6"/>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37" name="Google Shape;37;p6"/>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38" name="Google Shape;38;p6"/>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0" name="Google Shape;40;p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3" name="Google Shape;43;p7"/>
          <p:cNvSpPr txBox="1">
            <a:spLocks noGrp="1"/>
          </p:cNvSpPr>
          <p:nvPr>
            <p:ph type="body" idx="1"/>
          </p:nvPr>
        </p:nvSpPr>
        <p:spPr>
          <a:xfrm>
            <a:off x="1381250"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4" name="Google Shape;44;p7"/>
          <p:cNvSpPr txBox="1">
            <a:spLocks noGrp="1"/>
          </p:cNvSpPr>
          <p:nvPr>
            <p:ph type="body" idx="2"/>
          </p:nvPr>
        </p:nvSpPr>
        <p:spPr>
          <a:xfrm>
            <a:off x="3834912"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5" name="Google Shape;45;p7"/>
          <p:cNvSpPr txBox="1">
            <a:spLocks noGrp="1"/>
          </p:cNvSpPr>
          <p:nvPr>
            <p:ph type="body" idx="3"/>
          </p:nvPr>
        </p:nvSpPr>
        <p:spPr>
          <a:xfrm>
            <a:off x="6288573"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46" name="Google Shape;46;p7"/>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47" name="Google Shape;47;p7"/>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7"/>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9" name="Google Shape;49;p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cxnSp>
        <p:nvCxnSpPr>
          <p:cNvPr id="52" name="Google Shape;52;p8"/>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53" name="Google Shape;53;p8"/>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8"/>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55" name="Google Shape;55;p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cxnSp>
        <p:nvCxnSpPr>
          <p:cNvPr id="62" name="Google Shape;62;p10"/>
          <p:cNvCxnSpPr/>
          <p:nvPr/>
        </p:nvCxnSpPr>
        <p:spPr>
          <a:xfrm>
            <a:off x="-6025" y="4513729"/>
            <a:ext cx="9162000" cy="0"/>
          </a:xfrm>
          <a:prstGeom prst="straightConnector1">
            <a:avLst/>
          </a:prstGeom>
          <a:noFill/>
          <a:ln w="9525" cap="flat" cmpd="sng">
            <a:solidFill>
              <a:srgbClr val="CCCCCC"/>
            </a:solidFill>
            <a:prstDash val="solid"/>
            <a:round/>
            <a:headEnd type="none" w="med" len="med"/>
            <a:tailEnd type="none" w="med" len="med"/>
          </a:ln>
        </p:spPr>
      </p:cxnSp>
      <p:sp>
        <p:nvSpPr>
          <p:cNvPr id="63" name="Google Shape;63;p10"/>
          <p:cNvSpPr/>
          <p:nvPr/>
        </p:nvSpPr>
        <p:spPr>
          <a:xfrm>
            <a:off x="4293700" y="4235405"/>
            <a:ext cx="556500" cy="55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txBox="1">
            <a:spLocks noGrp="1"/>
          </p:cNvSpPr>
          <p:nvPr>
            <p:ph type="sldNum" idx="12"/>
          </p:nvPr>
        </p:nvSpPr>
        <p:spPr>
          <a:xfrm>
            <a:off x="4297650" y="4791900"/>
            <a:ext cx="548700" cy="351600"/>
          </a:xfrm>
          <a:prstGeom prst="rect">
            <a:avLst/>
          </a:prstGeom>
        </p:spPr>
        <p:txBody>
          <a:bodyPr spcFirstLastPara="1" wrap="square" lIns="91425" tIns="91425" rIns="91425" bIns="91425" anchor="ctr"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marL="914400" lvl="1"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marL="1371600" lvl="2"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marL="1828800" lvl="3" indent="-3429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marL="2286000" lvl="4"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marL="2743200" lvl="5"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marL="3200400" lvl="6"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marL="3657600" lvl="7"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marL="4114800" lvl="8"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381250" y="896549"/>
            <a:ext cx="6809700" cy="435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Lora"/>
              <a:buNone/>
              <a:defRPr sz="2000" b="1">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transition>
    <p:fade thruBlk="1"/>
  </p:transition>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307181" y="842963"/>
            <a:ext cx="8222457" cy="23207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SENIOR PROJECT II</a:t>
            </a:r>
            <a:br>
              <a:rPr lang="en-US" sz="2400" dirty="0"/>
            </a:br>
            <a:r>
              <a:rPr lang="en" sz="2400" dirty="0"/>
              <a:t/>
            </a:r>
            <a:br>
              <a:rPr lang="en" sz="2400" dirty="0"/>
            </a:br>
            <a:r>
              <a:rPr lang="en-GB" sz="2400" dirty="0"/>
              <a:t>ADVANCED  DRIVER  ASSISTANCE  SYSTEMS</a:t>
            </a:r>
            <a:r>
              <a:rPr lang="en-GB" sz="2400" dirty="0">
                <a:highlight>
                  <a:schemeClr val="accent1"/>
                </a:highlight>
              </a:rPr>
              <a:t>(ADAS)</a:t>
            </a:r>
            <a:endParaRPr sz="2400" dirty="0">
              <a:highlight>
                <a:schemeClr val="accent1"/>
              </a:highlight>
            </a:endParaRPr>
          </a:p>
        </p:txBody>
      </p:sp>
      <p:grpSp>
        <p:nvGrpSpPr>
          <p:cNvPr id="72" name="Google Shape;72;p12"/>
          <p:cNvGrpSpPr/>
          <p:nvPr/>
        </p:nvGrpSpPr>
        <p:grpSpPr>
          <a:xfrm>
            <a:off x="1299165" y="3511424"/>
            <a:ext cx="215966" cy="342399"/>
            <a:chOff x="6718575" y="2318625"/>
            <a:chExt cx="256950" cy="407375"/>
          </a:xfrm>
        </p:grpSpPr>
        <p:sp>
          <p:nvSpPr>
            <p:cNvPr id="73" name="Google Shape;73;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D674C5D0-3B61-4F30-8E7D-A5A7BB28A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610" y="6445"/>
            <a:ext cx="3554780" cy="9775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388360" y="534813"/>
            <a:ext cx="7358825" cy="118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Remote and Autonomous Controlled Robotic Car based on Arduino with Real Time Obstacle Detection and Avoidance</a:t>
            </a:r>
            <a:r>
              <a:rPr lang="en-GB" sz="1800" b="0" i="0" u="none" strike="noStrike" dirty="0">
                <a:solidFill>
                  <a:srgbClr val="000000"/>
                </a:solidFill>
                <a:effectLst/>
                <a:latin typeface="Times New Roman" panose="02020603050405020304" pitchFamily="18" charset="0"/>
              </a:rPr>
              <a:t>.</a:t>
            </a:r>
            <a:endParaRPr dirty="0">
              <a:sym typeface="Quattrocento Sans"/>
            </a:endParaRPr>
          </a:p>
        </p:txBody>
      </p:sp>
      <p:sp>
        <p:nvSpPr>
          <p:cNvPr id="255" name="Google Shape;255;p2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4" name="Picture 3">
            <a:extLst>
              <a:ext uri="{FF2B5EF4-FFF2-40B4-BE49-F238E27FC236}">
                <a16:creationId xmlns:a16="http://schemas.microsoft.com/office/drawing/2014/main" id="{11EFF0FD-997B-4FA1-A292-17285B3989D1}"/>
              </a:ext>
            </a:extLst>
          </p:cNvPr>
          <p:cNvPicPr>
            <a:picLocks noChangeAspect="1"/>
          </p:cNvPicPr>
          <p:nvPr/>
        </p:nvPicPr>
        <p:blipFill>
          <a:blip r:embed="rId3"/>
          <a:stretch>
            <a:fillRect/>
          </a:stretch>
        </p:blipFill>
        <p:spPr>
          <a:xfrm>
            <a:off x="1690285" y="1718713"/>
            <a:ext cx="5763429" cy="2953162"/>
          </a:xfrm>
          <a:prstGeom prst="rect">
            <a:avLst/>
          </a:prstGeom>
        </p:spPr>
      </p:pic>
      <p:grpSp>
        <p:nvGrpSpPr>
          <p:cNvPr id="10" name="Google Shape;822;p48">
            <a:extLst>
              <a:ext uri="{FF2B5EF4-FFF2-40B4-BE49-F238E27FC236}">
                <a16:creationId xmlns:a16="http://schemas.microsoft.com/office/drawing/2014/main" id="{3D3EFBC2-5EB5-4518-A5E8-75F1020102AD}"/>
              </a:ext>
            </a:extLst>
          </p:cNvPr>
          <p:cNvGrpSpPr/>
          <p:nvPr/>
        </p:nvGrpSpPr>
        <p:grpSpPr>
          <a:xfrm>
            <a:off x="882572" y="1021000"/>
            <a:ext cx="258331" cy="211525"/>
            <a:chOff x="1934025" y="1001650"/>
            <a:chExt cx="415300" cy="355600"/>
          </a:xfrm>
        </p:grpSpPr>
        <p:sp>
          <p:nvSpPr>
            <p:cNvPr id="11" name="Google Shape;823;p48">
              <a:extLst>
                <a:ext uri="{FF2B5EF4-FFF2-40B4-BE49-F238E27FC236}">
                  <a16:creationId xmlns:a16="http://schemas.microsoft.com/office/drawing/2014/main" id="{CB4F3946-3D51-4912-885A-79B4D6FF5762}"/>
                </a:ext>
              </a:extLst>
            </p:cNvPr>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24;p48">
              <a:extLst>
                <a:ext uri="{FF2B5EF4-FFF2-40B4-BE49-F238E27FC236}">
                  <a16:creationId xmlns:a16="http://schemas.microsoft.com/office/drawing/2014/main" id="{7CFABEE4-1EE3-4E50-8D2B-4CD3641DC2E2}"/>
                </a:ext>
              </a:extLst>
            </p:cNvPr>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25;p48">
              <a:extLst>
                <a:ext uri="{FF2B5EF4-FFF2-40B4-BE49-F238E27FC236}">
                  <a16:creationId xmlns:a16="http://schemas.microsoft.com/office/drawing/2014/main" id="{E1818022-3456-454E-AAA7-940E99B05942}"/>
                </a:ext>
              </a:extLst>
            </p:cNvPr>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26;p48">
              <a:extLst>
                <a:ext uri="{FF2B5EF4-FFF2-40B4-BE49-F238E27FC236}">
                  <a16:creationId xmlns:a16="http://schemas.microsoft.com/office/drawing/2014/main" id="{BA71CD1D-7369-4900-A917-66AAB5E8DEFC}"/>
                </a:ext>
              </a:extLst>
            </p:cNvPr>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05505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346429" y="725117"/>
            <a:ext cx="4441896" cy="803292"/>
          </a:xfrm>
          <a:prstGeom prst="rect">
            <a:avLst/>
          </a:prstGeom>
        </p:spPr>
        <p:txBody>
          <a:bodyPr spcFirstLastPara="1" wrap="square" lIns="91425" tIns="91425" rIns="91425" bIns="91425" anchor="ctr" anchorCtr="0">
            <a:noAutofit/>
          </a:bodyPr>
          <a:lstStyle/>
          <a:p>
            <a:r>
              <a:rPr lang="en-GB" dirty="0"/>
              <a:t>Vision-Based Adaptive Cruise Control Using Pattern Matching</a:t>
            </a:r>
            <a:endParaRPr dirty="0">
              <a:sym typeface="Quattrocento Sans"/>
            </a:endParaRPr>
          </a:p>
        </p:txBody>
      </p:sp>
      <p:sp>
        <p:nvSpPr>
          <p:cNvPr id="255" name="Google Shape;255;p2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4" name="Picture 3">
            <a:extLst>
              <a:ext uri="{FF2B5EF4-FFF2-40B4-BE49-F238E27FC236}">
                <a16:creationId xmlns:a16="http://schemas.microsoft.com/office/drawing/2014/main" id="{06B09538-FDC9-43A2-A9AD-68B89A444E3E}"/>
              </a:ext>
            </a:extLst>
          </p:cNvPr>
          <p:cNvPicPr>
            <a:picLocks noChangeAspect="1"/>
          </p:cNvPicPr>
          <p:nvPr/>
        </p:nvPicPr>
        <p:blipFill>
          <a:blip r:embed="rId3"/>
          <a:stretch>
            <a:fillRect/>
          </a:stretch>
        </p:blipFill>
        <p:spPr>
          <a:xfrm>
            <a:off x="2192463" y="1528409"/>
            <a:ext cx="4343041" cy="3101243"/>
          </a:xfrm>
          <a:prstGeom prst="rect">
            <a:avLst/>
          </a:prstGeom>
        </p:spPr>
      </p:pic>
      <p:grpSp>
        <p:nvGrpSpPr>
          <p:cNvPr id="10" name="Google Shape;822;p48">
            <a:extLst>
              <a:ext uri="{FF2B5EF4-FFF2-40B4-BE49-F238E27FC236}">
                <a16:creationId xmlns:a16="http://schemas.microsoft.com/office/drawing/2014/main" id="{0461B045-23EC-4B14-9BF5-14EEACB3F463}"/>
              </a:ext>
            </a:extLst>
          </p:cNvPr>
          <p:cNvGrpSpPr/>
          <p:nvPr/>
        </p:nvGrpSpPr>
        <p:grpSpPr>
          <a:xfrm>
            <a:off x="882572" y="1021000"/>
            <a:ext cx="258331" cy="211525"/>
            <a:chOff x="1934025" y="1001650"/>
            <a:chExt cx="415300" cy="355600"/>
          </a:xfrm>
        </p:grpSpPr>
        <p:sp>
          <p:nvSpPr>
            <p:cNvPr id="11" name="Google Shape;823;p48">
              <a:extLst>
                <a:ext uri="{FF2B5EF4-FFF2-40B4-BE49-F238E27FC236}">
                  <a16:creationId xmlns:a16="http://schemas.microsoft.com/office/drawing/2014/main" id="{D128271D-DE84-4B00-95B1-AC75AC45FB95}"/>
                </a:ext>
              </a:extLst>
            </p:cNvPr>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24;p48">
              <a:extLst>
                <a:ext uri="{FF2B5EF4-FFF2-40B4-BE49-F238E27FC236}">
                  <a16:creationId xmlns:a16="http://schemas.microsoft.com/office/drawing/2014/main" id="{F2DDE89C-DED3-4AC1-9E88-1505655273AA}"/>
                </a:ext>
              </a:extLst>
            </p:cNvPr>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25;p48">
              <a:extLst>
                <a:ext uri="{FF2B5EF4-FFF2-40B4-BE49-F238E27FC236}">
                  <a16:creationId xmlns:a16="http://schemas.microsoft.com/office/drawing/2014/main" id="{DAC8C5EC-6A08-4862-AC66-43A0A340E33A}"/>
                </a:ext>
              </a:extLst>
            </p:cNvPr>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26;p48">
              <a:extLst>
                <a:ext uri="{FF2B5EF4-FFF2-40B4-BE49-F238E27FC236}">
                  <a16:creationId xmlns:a16="http://schemas.microsoft.com/office/drawing/2014/main" id="{91E3241D-5BD5-417D-BD31-75E5CC9720F7}"/>
                </a:ext>
              </a:extLst>
            </p:cNvPr>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58669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dkVert">
          <a:fgClr>
            <a:schemeClr val="accent1">
              <a:lumMod val="40000"/>
              <a:lumOff val="60000"/>
            </a:schemeClr>
          </a:fgClr>
          <a:bgClr>
            <a:schemeClr val="bg1"/>
          </a:bgClr>
        </a:pattFill>
        <a:effectLst/>
      </p:bgPr>
    </p:bg>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4" y="2291121"/>
            <a:ext cx="5500009" cy="5622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METHODS AND MATERIALS</a:t>
            </a:r>
            <a:endParaRPr dirty="0"/>
          </a:p>
        </p:txBody>
      </p:sp>
      <p:sp>
        <p:nvSpPr>
          <p:cNvPr id="112" name="Google Shape;112;p15"/>
          <p:cNvSpPr txBox="1"/>
          <p:nvPr/>
        </p:nvSpPr>
        <p:spPr>
          <a:xfrm>
            <a:off x="948238" y="2291122"/>
            <a:ext cx="88825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Lora"/>
                <a:ea typeface="Lora"/>
                <a:cs typeface="Lora"/>
                <a:sym typeface="Lora"/>
              </a:rPr>
              <a:t>CH 3</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3644883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346429" y="725117"/>
            <a:ext cx="3935961" cy="803292"/>
          </a:xfrm>
          <a:prstGeom prst="rect">
            <a:avLst/>
          </a:prstGeom>
        </p:spPr>
        <p:txBody>
          <a:bodyPr spcFirstLastPara="1" wrap="square" lIns="91425" tIns="91425" rIns="91425" bIns="91425" anchor="ctr" anchorCtr="0">
            <a:noAutofit/>
          </a:bodyPr>
          <a:lstStyle/>
          <a:p>
            <a:r>
              <a:rPr lang="en-US" dirty="0">
                <a:highlight>
                  <a:schemeClr val="accent1"/>
                </a:highlight>
                <a:sym typeface="Quattrocento Sans"/>
              </a:rPr>
              <a:t>ACC use case</a:t>
            </a:r>
            <a:endParaRPr dirty="0">
              <a:highlight>
                <a:schemeClr val="accent1"/>
              </a:highlight>
              <a:sym typeface="Quattrocento Sans"/>
            </a:endParaRPr>
          </a:p>
        </p:txBody>
      </p:sp>
      <p:grpSp>
        <p:nvGrpSpPr>
          <p:cNvPr id="250" name="Google Shape;250;p25"/>
          <p:cNvGrpSpPr/>
          <p:nvPr/>
        </p:nvGrpSpPr>
        <p:grpSpPr>
          <a:xfrm>
            <a:off x="916458" y="1019750"/>
            <a:ext cx="214625" cy="214625"/>
            <a:chOff x="2594050" y="1631825"/>
            <a:chExt cx="439625" cy="439625"/>
          </a:xfrm>
        </p:grpSpPr>
        <p:sp>
          <p:nvSpPr>
            <p:cNvPr id="251" name="Google Shape;251;p2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3" name="Picture 2">
            <a:extLst>
              <a:ext uri="{FF2B5EF4-FFF2-40B4-BE49-F238E27FC236}">
                <a16:creationId xmlns:a16="http://schemas.microsoft.com/office/drawing/2014/main" id="{96589D5D-6D79-431A-A2DF-8C7FEEA53A99}"/>
              </a:ext>
            </a:extLst>
          </p:cNvPr>
          <p:cNvPicPr>
            <a:picLocks noChangeAspect="1"/>
          </p:cNvPicPr>
          <p:nvPr/>
        </p:nvPicPr>
        <p:blipFill>
          <a:blip r:embed="rId3"/>
          <a:stretch>
            <a:fillRect/>
          </a:stretch>
        </p:blipFill>
        <p:spPr>
          <a:xfrm>
            <a:off x="1257803" y="1318078"/>
            <a:ext cx="6628394" cy="3431773"/>
          </a:xfrm>
          <a:prstGeom prst="rect">
            <a:avLst/>
          </a:prstGeom>
        </p:spPr>
      </p:pic>
    </p:spTree>
    <p:extLst>
      <p:ext uri="{BB962C8B-B14F-4D97-AF65-F5344CB8AC3E}">
        <p14:creationId xmlns:p14="http://schemas.microsoft.com/office/powerpoint/2010/main" val="3563910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84" name="Google Shape;284;p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276" name="Google Shape;276;p27"/>
          <p:cNvSpPr txBox="1">
            <a:spLocks noGrp="1"/>
          </p:cNvSpPr>
          <p:nvPr>
            <p:ph type="ctrTitle" idx="4294967295"/>
          </p:nvPr>
        </p:nvSpPr>
        <p:spPr>
          <a:xfrm>
            <a:off x="411450" y="1575594"/>
            <a:ext cx="7772400" cy="11604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highlight>
                  <a:schemeClr val="accent1"/>
                </a:highlight>
              </a:rPr>
              <a:t>ACC Sequence Diagrams</a:t>
            </a:r>
          </a:p>
        </p:txBody>
      </p:sp>
      <p:grpSp>
        <p:nvGrpSpPr>
          <p:cNvPr id="4" name="Google Shape;1494;p49">
            <a:extLst>
              <a:ext uri="{FF2B5EF4-FFF2-40B4-BE49-F238E27FC236}">
                <a16:creationId xmlns:a16="http://schemas.microsoft.com/office/drawing/2014/main" id="{53C36B3C-5A86-449E-82E5-11F3A9D9E09F}"/>
              </a:ext>
            </a:extLst>
          </p:cNvPr>
          <p:cNvGrpSpPr/>
          <p:nvPr/>
        </p:nvGrpSpPr>
        <p:grpSpPr>
          <a:xfrm>
            <a:off x="4477107" y="3472457"/>
            <a:ext cx="189785" cy="445592"/>
            <a:chOff x="8011692" y="3184166"/>
            <a:chExt cx="306600" cy="719859"/>
          </a:xfrm>
        </p:grpSpPr>
        <p:sp>
          <p:nvSpPr>
            <p:cNvPr id="5" name="Google Shape;1495;p49">
              <a:extLst>
                <a:ext uri="{FF2B5EF4-FFF2-40B4-BE49-F238E27FC236}">
                  <a16:creationId xmlns:a16="http://schemas.microsoft.com/office/drawing/2014/main" id="{C7E0C870-95F7-4466-BB63-95B63E9C53B3}"/>
                </a:ext>
              </a:extLst>
            </p:cNvPr>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6" name="Google Shape;1496;p49">
              <a:extLst>
                <a:ext uri="{FF2B5EF4-FFF2-40B4-BE49-F238E27FC236}">
                  <a16:creationId xmlns:a16="http://schemas.microsoft.com/office/drawing/2014/main" id="{9B96769E-A504-41DE-ACFE-B48A0C40448C}"/>
                </a:ext>
              </a:extLst>
            </p:cNvPr>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7" name="Google Shape;1497;p49">
              <a:extLst>
                <a:ext uri="{FF2B5EF4-FFF2-40B4-BE49-F238E27FC236}">
                  <a16:creationId xmlns:a16="http://schemas.microsoft.com/office/drawing/2014/main" id="{C6151151-3A00-49A4-9322-FB805E09C73B}"/>
                </a:ext>
              </a:extLst>
            </p:cNvPr>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8" name="Google Shape;1498;p49">
              <a:extLst>
                <a:ext uri="{FF2B5EF4-FFF2-40B4-BE49-F238E27FC236}">
                  <a16:creationId xmlns:a16="http://schemas.microsoft.com/office/drawing/2014/main" id="{9D388563-06A2-4E39-B530-3CCD7D788E13}"/>
                </a:ext>
              </a:extLst>
            </p:cNvPr>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9" name="Google Shape;1499;p49">
              <a:extLst>
                <a:ext uri="{FF2B5EF4-FFF2-40B4-BE49-F238E27FC236}">
                  <a16:creationId xmlns:a16="http://schemas.microsoft.com/office/drawing/2014/main" id="{E1199813-32C9-4620-96D1-C76BB57C5EC7}"/>
                </a:ext>
              </a:extLst>
            </p:cNvPr>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0" name="Google Shape;1500;p49">
              <a:extLst>
                <a:ext uri="{FF2B5EF4-FFF2-40B4-BE49-F238E27FC236}">
                  <a16:creationId xmlns:a16="http://schemas.microsoft.com/office/drawing/2014/main" id="{0AABDA89-FC7A-4E85-B84F-1C6E5162042A}"/>
                </a:ext>
              </a:extLst>
            </p:cNvPr>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D44600-15D4-4D1D-AF6D-1F8AE4C81820}"/>
              </a:ext>
            </a:extLst>
          </p:cNvPr>
          <p:cNvSpPr>
            <a:spLocks noGrp="1"/>
          </p:cNvSpPr>
          <p:nvPr>
            <p:ph type="title"/>
          </p:nvPr>
        </p:nvSpPr>
        <p:spPr/>
        <p:txBody>
          <a:bodyPr/>
          <a:lstStyle/>
          <a:p>
            <a:r>
              <a:rPr lang="en-GB" sz="1800" b="0" i="0" u="none" strike="noStrike" dirty="0">
                <a:solidFill>
                  <a:srgbClr val="000000"/>
                </a:solidFill>
                <a:effectLst/>
                <a:latin typeface="Old Standard TT"/>
              </a:rPr>
              <a:t>Turn on/off car sequence</a:t>
            </a:r>
            <a:endParaRPr lang="LID4096" dirty="0"/>
          </a:p>
        </p:txBody>
      </p:sp>
      <p:sp>
        <p:nvSpPr>
          <p:cNvPr id="3" name="Slide Number Placeholder 2">
            <a:extLst>
              <a:ext uri="{FF2B5EF4-FFF2-40B4-BE49-F238E27FC236}">
                <a16:creationId xmlns:a16="http://schemas.microsoft.com/office/drawing/2014/main" id="{280BEF97-612D-417A-93A5-0EF70F92ACD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20482" name="Picture 2">
            <a:extLst>
              <a:ext uri="{FF2B5EF4-FFF2-40B4-BE49-F238E27FC236}">
                <a16:creationId xmlns:a16="http://schemas.microsoft.com/office/drawing/2014/main" id="{6B91F817-BDC1-45B1-AD5B-2496735A8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250" y="1414495"/>
            <a:ext cx="5887567" cy="333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289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677A-7045-4DC7-B165-10753772FF31}"/>
              </a:ext>
            </a:extLst>
          </p:cNvPr>
          <p:cNvSpPr>
            <a:spLocks noGrp="1"/>
          </p:cNvSpPr>
          <p:nvPr>
            <p:ph type="title"/>
          </p:nvPr>
        </p:nvSpPr>
        <p:spPr/>
        <p:txBody>
          <a:bodyPr/>
          <a:lstStyle/>
          <a:p>
            <a:r>
              <a:rPr lang="en-GB" sz="1800" b="0" i="0" u="none" strike="noStrike" dirty="0">
                <a:solidFill>
                  <a:srgbClr val="000000"/>
                </a:solidFill>
                <a:effectLst/>
                <a:latin typeface="Old Standard TT"/>
              </a:rPr>
              <a:t>Turn n/off ACC sequence</a:t>
            </a:r>
            <a:br>
              <a:rPr lang="en-GB" sz="1800" b="0" i="0" u="none" strike="noStrike" dirty="0">
                <a:solidFill>
                  <a:srgbClr val="000000"/>
                </a:solidFill>
                <a:effectLst/>
                <a:latin typeface="Old Standard TT"/>
              </a:rPr>
            </a:br>
            <a:endParaRPr lang="LID4096" dirty="0"/>
          </a:p>
        </p:txBody>
      </p:sp>
      <p:sp>
        <p:nvSpPr>
          <p:cNvPr id="3" name="Slide Number Placeholder 2">
            <a:extLst>
              <a:ext uri="{FF2B5EF4-FFF2-40B4-BE49-F238E27FC236}">
                <a16:creationId xmlns:a16="http://schemas.microsoft.com/office/drawing/2014/main" id="{FB35E48C-9AA3-46B2-9EB1-D106497A0C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pic>
        <p:nvPicPr>
          <p:cNvPr id="21506" name="Picture 2">
            <a:extLst>
              <a:ext uri="{FF2B5EF4-FFF2-40B4-BE49-F238E27FC236}">
                <a16:creationId xmlns:a16="http://schemas.microsoft.com/office/drawing/2014/main" id="{07182EB9-C325-4AC2-995A-4AF575BDA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429" y="1331712"/>
            <a:ext cx="6065328" cy="3322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459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DB3FD-7784-426C-9F46-1961CC2D9458}"/>
              </a:ext>
            </a:extLst>
          </p:cNvPr>
          <p:cNvSpPr>
            <a:spLocks noGrp="1"/>
          </p:cNvSpPr>
          <p:nvPr>
            <p:ph type="title"/>
          </p:nvPr>
        </p:nvSpPr>
        <p:spPr>
          <a:xfrm>
            <a:off x="1381250" y="896112"/>
            <a:ext cx="4582670" cy="435600"/>
          </a:xfrm>
        </p:spPr>
        <p:txBody>
          <a:bodyPr/>
          <a:lstStyle/>
          <a:p>
            <a:r>
              <a:rPr lang="en-GB" sz="1800" b="0" i="0" u="none" strike="noStrike" dirty="0">
                <a:solidFill>
                  <a:srgbClr val="000000"/>
                </a:solidFill>
                <a:effectLst/>
                <a:latin typeface="Old Standard TT"/>
              </a:rPr>
              <a:t>Move the car in four direction sequence</a:t>
            </a:r>
            <a:endParaRPr lang="LID4096" dirty="0"/>
          </a:p>
        </p:txBody>
      </p:sp>
      <p:sp>
        <p:nvSpPr>
          <p:cNvPr id="3" name="Slide Number Placeholder 2">
            <a:extLst>
              <a:ext uri="{FF2B5EF4-FFF2-40B4-BE49-F238E27FC236}">
                <a16:creationId xmlns:a16="http://schemas.microsoft.com/office/drawing/2014/main" id="{E96A2C4B-224E-49C5-823B-C4EFCEEF0A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22530" name="Picture 2">
            <a:extLst>
              <a:ext uri="{FF2B5EF4-FFF2-40B4-BE49-F238E27FC236}">
                <a16:creationId xmlns:a16="http://schemas.microsoft.com/office/drawing/2014/main" id="{F98F0A7C-B0C1-4B0B-99BD-AF293E1A7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250" y="1448119"/>
            <a:ext cx="6062132" cy="301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109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4074D-2B2A-4BB3-8899-60CABEC02F2E}"/>
              </a:ext>
            </a:extLst>
          </p:cNvPr>
          <p:cNvSpPr>
            <a:spLocks noGrp="1"/>
          </p:cNvSpPr>
          <p:nvPr>
            <p:ph type="title"/>
          </p:nvPr>
        </p:nvSpPr>
        <p:spPr/>
        <p:txBody>
          <a:bodyPr/>
          <a:lstStyle/>
          <a:p>
            <a:r>
              <a:rPr lang="en-US" sz="1800" b="0" i="0" u="none" strike="noStrike" dirty="0">
                <a:solidFill>
                  <a:srgbClr val="000000"/>
                </a:solidFill>
                <a:effectLst/>
                <a:latin typeface="Old Standard TT"/>
              </a:rPr>
              <a:t>Set limit speed sequence</a:t>
            </a:r>
            <a:endParaRPr lang="LID4096" dirty="0"/>
          </a:p>
        </p:txBody>
      </p:sp>
      <p:sp>
        <p:nvSpPr>
          <p:cNvPr id="3" name="Slide Number Placeholder 2">
            <a:extLst>
              <a:ext uri="{FF2B5EF4-FFF2-40B4-BE49-F238E27FC236}">
                <a16:creationId xmlns:a16="http://schemas.microsoft.com/office/drawing/2014/main" id="{FBE0FA4D-0F08-416A-8BA6-4A1990F18B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23554" name="Picture 2">
            <a:extLst>
              <a:ext uri="{FF2B5EF4-FFF2-40B4-BE49-F238E27FC236}">
                <a16:creationId xmlns:a16="http://schemas.microsoft.com/office/drawing/2014/main" id="{3B5CF76F-08BE-4BB2-A54A-AA30A5EE9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250" y="1409065"/>
            <a:ext cx="5917064" cy="3112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273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4074D-2B2A-4BB3-8899-60CABEC02F2E}"/>
              </a:ext>
            </a:extLst>
          </p:cNvPr>
          <p:cNvSpPr>
            <a:spLocks noGrp="1"/>
          </p:cNvSpPr>
          <p:nvPr>
            <p:ph type="title"/>
          </p:nvPr>
        </p:nvSpPr>
        <p:spPr/>
        <p:txBody>
          <a:bodyPr/>
          <a:lstStyle/>
          <a:p>
            <a:r>
              <a:rPr lang="en-US" sz="1800" b="0" i="0" u="none" strike="noStrike" dirty="0">
                <a:solidFill>
                  <a:srgbClr val="000000"/>
                </a:solidFill>
                <a:effectLst/>
                <a:latin typeface="Old Standard TT"/>
              </a:rPr>
              <a:t>Hardware sequence</a:t>
            </a:r>
            <a:endParaRPr lang="LID4096" dirty="0"/>
          </a:p>
        </p:txBody>
      </p:sp>
      <p:sp>
        <p:nvSpPr>
          <p:cNvPr id="3" name="Slide Number Placeholder 2">
            <a:extLst>
              <a:ext uri="{FF2B5EF4-FFF2-40B4-BE49-F238E27FC236}">
                <a16:creationId xmlns:a16="http://schemas.microsoft.com/office/drawing/2014/main" id="{FBE0FA4D-0F08-416A-8BA6-4A1990F18B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24578" name="Picture 2">
            <a:extLst>
              <a:ext uri="{FF2B5EF4-FFF2-40B4-BE49-F238E27FC236}">
                <a16:creationId xmlns:a16="http://schemas.microsoft.com/office/drawing/2014/main" id="{B5108D63-2861-4BF4-B917-9B3CDC7711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120" y="1644015"/>
            <a:ext cx="6421453"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606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dkVert">
          <a:fgClr>
            <a:schemeClr val="accent1">
              <a:lumMod val="40000"/>
              <a:lumOff val="60000"/>
            </a:schemeClr>
          </a:fgClr>
          <a:bgClr>
            <a:schemeClr val="bg1"/>
          </a:bgClr>
        </a:pattFill>
        <a:effectLst/>
      </p:bgPr>
    </p:bg>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2291121"/>
            <a:ext cx="3787800" cy="5622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INTRODUCTION</a:t>
            </a:r>
            <a:endParaRPr dirty="0"/>
          </a:p>
        </p:txBody>
      </p:sp>
      <p:sp>
        <p:nvSpPr>
          <p:cNvPr id="112" name="Google Shape;112;p15"/>
          <p:cNvSpPr txBox="1"/>
          <p:nvPr/>
        </p:nvSpPr>
        <p:spPr>
          <a:xfrm>
            <a:off x="948238" y="2291122"/>
            <a:ext cx="88825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Lora"/>
                <a:ea typeface="Lora"/>
                <a:cs typeface="Lora"/>
                <a:sym typeface="Lora"/>
              </a:rPr>
              <a:t>CH 1</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346429" y="725117"/>
            <a:ext cx="3935961" cy="803292"/>
          </a:xfrm>
          <a:prstGeom prst="rect">
            <a:avLst/>
          </a:prstGeom>
        </p:spPr>
        <p:txBody>
          <a:bodyPr spcFirstLastPara="1" wrap="square" lIns="91425" tIns="91425" rIns="91425" bIns="91425" anchor="ctr" anchorCtr="0">
            <a:noAutofit/>
          </a:bodyPr>
          <a:lstStyle/>
          <a:p>
            <a:r>
              <a:rPr lang="en-US" dirty="0">
                <a:highlight>
                  <a:schemeClr val="accent1"/>
                </a:highlight>
              </a:rPr>
              <a:t>ACC flow chart</a:t>
            </a:r>
            <a:endParaRPr dirty="0">
              <a:highlight>
                <a:schemeClr val="accent1"/>
              </a:highlight>
              <a:sym typeface="Quattrocento Sans"/>
            </a:endParaRPr>
          </a:p>
        </p:txBody>
      </p:sp>
      <p:grpSp>
        <p:nvGrpSpPr>
          <p:cNvPr id="250" name="Google Shape;250;p25"/>
          <p:cNvGrpSpPr/>
          <p:nvPr/>
        </p:nvGrpSpPr>
        <p:grpSpPr>
          <a:xfrm>
            <a:off x="916458" y="1019750"/>
            <a:ext cx="214625" cy="214625"/>
            <a:chOff x="2594050" y="1631825"/>
            <a:chExt cx="439625" cy="439625"/>
          </a:xfrm>
        </p:grpSpPr>
        <p:sp>
          <p:nvSpPr>
            <p:cNvPr id="251" name="Google Shape;251;p25"/>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4" name="Picture 3">
            <a:extLst>
              <a:ext uri="{FF2B5EF4-FFF2-40B4-BE49-F238E27FC236}">
                <a16:creationId xmlns:a16="http://schemas.microsoft.com/office/drawing/2014/main" id="{145C5219-4C59-43C5-BEF1-A8352FAA028E}"/>
              </a:ext>
            </a:extLst>
          </p:cNvPr>
          <p:cNvPicPr>
            <a:picLocks noChangeAspect="1"/>
          </p:cNvPicPr>
          <p:nvPr/>
        </p:nvPicPr>
        <p:blipFill>
          <a:blip r:embed="rId3"/>
          <a:stretch>
            <a:fillRect/>
          </a:stretch>
        </p:blipFill>
        <p:spPr>
          <a:xfrm>
            <a:off x="3383985" y="275987"/>
            <a:ext cx="3038245" cy="4473864"/>
          </a:xfrm>
          <a:prstGeom prst="rect">
            <a:avLst/>
          </a:prstGeom>
        </p:spPr>
      </p:pic>
    </p:spTree>
    <p:extLst>
      <p:ext uri="{BB962C8B-B14F-4D97-AF65-F5344CB8AC3E}">
        <p14:creationId xmlns:p14="http://schemas.microsoft.com/office/powerpoint/2010/main" val="2858943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84" name="Google Shape;284;p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276" name="Google Shape;276;p27"/>
          <p:cNvSpPr txBox="1">
            <a:spLocks noGrp="1"/>
          </p:cNvSpPr>
          <p:nvPr>
            <p:ph type="ctrTitle" idx="4294967295"/>
          </p:nvPr>
        </p:nvSpPr>
        <p:spPr>
          <a:xfrm>
            <a:off x="685800" y="1575595"/>
            <a:ext cx="7772400" cy="1160462"/>
          </a:xfrm>
          <a:prstGeom prst="rect">
            <a:avLst/>
          </a:prstGeom>
        </p:spPr>
        <p:txBody>
          <a:bodyPr spcFirstLastPara="1" wrap="square" lIns="91425" tIns="91425" rIns="91425" bIns="91425" anchor="ctr" anchorCtr="0">
            <a:noAutofit/>
          </a:bodyPr>
          <a:lstStyle/>
          <a:p>
            <a:pPr algn="ctr"/>
            <a:r>
              <a:rPr lang="en-US" sz="2800" dirty="0">
                <a:highlight>
                  <a:schemeClr val="accent1"/>
                </a:highlight>
              </a:rPr>
              <a:t>Design Alternatives</a:t>
            </a:r>
            <a:r>
              <a:rPr lang="en-US" sz="2400" dirty="0">
                <a:effectLst/>
              </a:rPr>
              <a:t/>
            </a:r>
            <a:br>
              <a:rPr lang="en-US" sz="2400" dirty="0">
                <a:effectLst/>
              </a:rPr>
            </a:br>
            <a:endParaRPr sz="2800" dirty="0">
              <a:highlight>
                <a:schemeClr val="accent1"/>
              </a:highlight>
            </a:endParaRPr>
          </a:p>
        </p:txBody>
      </p:sp>
      <p:grpSp>
        <p:nvGrpSpPr>
          <p:cNvPr id="4" name="Google Shape;1299;p49">
            <a:extLst>
              <a:ext uri="{FF2B5EF4-FFF2-40B4-BE49-F238E27FC236}">
                <a16:creationId xmlns:a16="http://schemas.microsoft.com/office/drawing/2014/main" id="{4138ABCC-068E-4BC5-85AB-24AC6D7ED116}"/>
              </a:ext>
            </a:extLst>
          </p:cNvPr>
          <p:cNvGrpSpPr/>
          <p:nvPr/>
        </p:nvGrpSpPr>
        <p:grpSpPr>
          <a:xfrm>
            <a:off x="4341647" y="3426596"/>
            <a:ext cx="460705" cy="491455"/>
            <a:chOff x="9901824" y="937343"/>
            <a:chExt cx="744273" cy="793950"/>
          </a:xfrm>
        </p:grpSpPr>
        <p:grpSp>
          <p:nvGrpSpPr>
            <p:cNvPr id="5" name="Google Shape;1300;p49">
              <a:extLst>
                <a:ext uri="{FF2B5EF4-FFF2-40B4-BE49-F238E27FC236}">
                  <a16:creationId xmlns:a16="http://schemas.microsoft.com/office/drawing/2014/main" id="{72E6726B-BC35-4216-A6BE-D83E9D1E18CF}"/>
                </a:ext>
              </a:extLst>
            </p:cNvPr>
            <p:cNvGrpSpPr/>
            <p:nvPr/>
          </p:nvGrpSpPr>
          <p:grpSpPr>
            <a:xfrm>
              <a:off x="9901824" y="937343"/>
              <a:ext cx="744273" cy="793950"/>
              <a:chOff x="9901824" y="937343"/>
              <a:chExt cx="744273" cy="793950"/>
            </a:xfrm>
          </p:grpSpPr>
          <p:sp>
            <p:nvSpPr>
              <p:cNvPr id="12" name="Google Shape;1301;p49">
                <a:extLst>
                  <a:ext uri="{FF2B5EF4-FFF2-40B4-BE49-F238E27FC236}">
                    <a16:creationId xmlns:a16="http://schemas.microsoft.com/office/drawing/2014/main" id="{28C46098-F291-4A50-B971-241BD26322B5}"/>
                  </a:ext>
                </a:extLst>
              </p:cNvPr>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 name="Google Shape;1302;p49">
                <a:extLst>
                  <a:ext uri="{FF2B5EF4-FFF2-40B4-BE49-F238E27FC236}">
                    <a16:creationId xmlns:a16="http://schemas.microsoft.com/office/drawing/2014/main" id="{92B12FA2-E88B-4611-BD3E-D065400A7A44}"/>
                  </a:ext>
                </a:extLst>
              </p:cNvPr>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 name="Google Shape;1303;p49">
                <a:extLst>
                  <a:ext uri="{FF2B5EF4-FFF2-40B4-BE49-F238E27FC236}">
                    <a16:creationId xmlns:a16="http://schemas.microsoft.com/office/drawing/2014/main" id="{F08A61D2-D2CD-4374-86A0-0C47412177DE}"/>
                  </a:ext>
                </a:extLst>
              </p:cNvPr>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 name="Google Shape;1304;p49">
                <a:extLst>
                  <a:ext uri="{FF2B5EF4-FFF2-40B4-BE49-F238E27FC236}">
                    <a16:creationId xmlns:a16="http://schemas.microsoft.com/office/drawing/2014/main" id="{66A6D534-4B96-4576-BFD9-E8A79C76DBA7}"/>
                  </a:ext>
                </a:extLst>
              </p:cNvPr>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 name="Google Shape;1305;p49">
                <a:extLst>
                  <a:ext uri="{FF2B5EF4-FFF2-40B4-BE49-F238E27FC236}">
                    <a16:creationId xmlns:a16="http://schemas.microsoft.com/office/drawing/2014/main" id="{E3600F2D-2EEB-412D-9810-D8E18ECF56D7}"/>
                  </a:ext>
                </a:extLst>
              </p:cNvPr>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7" name="Google Shape;1306;p49">
                <a:extLst>
                  <a:ext uri="{FF2B5EF4-FFF2-40B4-BE49-F238E27FC236}">
                    <a16:creationId xmlns:a16="http://schemas.microsoft.com/office/drawing/2014/main" id="{71BCFBC2-8673-46A7-94E0-AFF900DE4647}"/>
                  </a:ext>
                </a:extLst>
              </p:cNvPr>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8" name="Google Shape;1307;p49">
                <a:extLst>
                  <a:ext uri="{FF2B5EF4-FFF2-40B4-BE49-F238E27FC236}">
                    <a16:creationId xmlns:a16="http://schemas.microsoft.com/office/drawing/2014/main" id="{449340FF-DD7A-4E13-8197-C5819E6ED3B2}"/>
                  </a:ext>
                </a:extLst>
              </p:cNvPr>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9" name="Google Shape;1308;p49">
                <a:extLst>
                  <a:ext uri="{FF2B5EF4-FFF2-40B4-BE49-F238E27FC236}">
                    <a16:creationId xmlns:a16="http://schemas.microsoft.com/office/drawing/2014/main" id="{1A9120F3-2761-4121-8F2B-C0FF921C21C2}"/>
                  </a:ext>
                </a:extLst>
              </p:cNvPr>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20" name="Google Shape;1309;p49">
                <a:extLst>
                  <a:ext uri="{FF2B5EF4-FFF2-40B4-BE49-F238E27FC236}">
                    <a16:creationId xmlns:a16="http://schemas.microsoft.com/office/drawing/2014/main" id="{D7A36326-65F6-4C11-8D2A-7C9D559B51F1}"/>
                  </a:ext>
                </a:extLst>
              </p:cNvPr>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21" name="Google Shape;1310;p49">
                <a:extLst>
                  <a:ext uri="{FF2B5EF4-FFF2-40B4-BE49-F238E27FC236}">
                    <a16:creationId xmlns:a16="http://schemas.microsoft.com/office/drawing/2014/main" id="{28AB285D-425C-40D2-92C8-D8DEE622CAB4}"/>
                  </a:ext>
                </a:extLst>
              </p:cNvPr>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sp>
          <p:nvSpPr>
            <p:cNvPr id="6" name="Google Shape;1311;p49">
              <a:extLst>
                <a:ext uri="{FF2B5EF4-FFF2-40B4-BE49-F238E27FC236}">
                  <a16:creationId xmlns:a16="http://schemas.microsoft.com/office/drawing/2014/main" id="{F42690EC-FA12-4902-A1FD-1C7A78BF86B9}"/>
                </a:ext>
              </a:extLst>
            </p:cNvPr>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7" name="Google Shape;1312;p49">
              <a:extLst>
                <a:ext uri="{FF2B5EF4-FFF2-40B4-BE49-F238E27FC236}">
                  <a16:creationId xmlns:a16="http://schemas.microsoft.com/office/drawing/2014/main" id="{7838A6AE-2F04-4ED7-9189-9D29ECA8A7DC}"/>
                </a:ext>
              </a:extLst>
            </p:cNvPr>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8" name="Google Shape;1313;p49">
              <a:extLst>
                <a:ext uri="{FF2B5EF4-FFF2-40B4-BE49-F238E27FC236}">
                  <a16:creationId xmlns:a16="http://schemas.microsoft.com/office/drawing/2014/main" id="{341B37BE-C547-40DF-80E2-B26FC752E570}"/>
                </a:ext>
              </a:extLst>
            </p:cNvPr>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9" name="Google Shape;1314;p49">
              <a:extLst>
                <a:ext uri="{FF2B5EF4-FFF2-40B4-BE49-F238E27FC236}">
                  <a16:creationId xmlns:a16="http://schemas.microsoft.com/office/drawing/2014/main" id="{81FF9A17-F78E-4807-AEE4-9FCD996E2E5E}"/>
                </a:ext>
              </a:extLst>
            </p:cNvPr>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0" name="Google Shape;1315;p49">
              <a:extLst>
                <a:ext uri="{FF2B5EF4-FFF2-40B4-BE49-F238E27FC236}">
                  <a16:creationId xmlns:a16="http://schemas.microsoft.com/office/drawing/2014/main" id="{1F8581BF-7EC3-4B5D-AEA9-5088A22DDEE1}"/>
                </a:ext>
              </a:extLst>
            </p:cNvPr>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1" name="Google Shape;1316;p49">
              <a:extLst>
                <a:ext uri="{FF2B5EF4-FFF2-40B4-BE49-F238E27FC236}">
                  <a16:creationId xmlns:a16="http://schemas.microsoft.com/office/drawing/2014/main" id="{9B225376-5080-4F7F-AD71-D9C6890426CE}"/>
                </a:ext>
              </a:extLst>
            </p:cNvPr>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1979284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15" name="Google Shape;215;p2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8" name="Text Placeholder 7">
            <a:extLst>
              <a:ext uri="{FF2B5EF4-FFF2-40B4-BE49-F238E27FC236}">
                <a16:creationId xmlns:a16="http://schemas.microsoft.com/office/drawing/2014/main" id="{CDF0C4F3-F3A2-43D2-A47E-3133383F675A}"/>
              </a:ext>
            </a:extLst>
          </p:cNvPr>
          <p:cNvSpPr>
            <a:spLocks noGrp="1"/>
          </p:cNvSpPr>
          <p:nvPr>
            <p:ph type="body" idx="4294967295"/>
          </p:nvPr>
        </p:nvSpPr>
        <p:spPr>
          <a:xfrm>
            <a:off x="747535" y="591375"/>
            <a:ext cx="3425825" cy="4200525"/>
          </a:xfrm>
        </p:spPr>
        <p:txBody>
          <a:bodyPr/>
          <a:lstStyle/>
          <a:p>
            <a:r>
              <a:rPr lang="en-US" sz="1800" b="1" dirty="0">
                <a:latin typeface="Lora"/>
                <a:sym typeface="Lora"/>
              </a:rPr>
              <a:t>Ultrasonic Sensor Module HC-SR-04</a:t>
            </a:r>
            <a:endParaRPr lang="LID4096" sz="1800" b="1" dirty="0">
              <a:latin typeface="Lora"/>
              <a:sym typeface="Lora"/>
            </a:endParaRPr>
          </a:p>
        </p:txBody>
      </p:sp>
      <p:pic>
        <p:nvPicPr>
          <p:cNvPr id="3" name="Picture 2">
            <a:extLst>
              <a:ext uri="{FF2B5EF4-FFF2-40B4-BE49-F238E27FC236}">
                <a16:creationId xmlns:a16="http://schemas.microsoft.com/office/drawing/2014/main" id="{B235E52B-EEFF-455A-8772-45F612D9EFF8}"/>
              </a:ext>
            </a:extLst>
          </p:cNvPr>
          <p:cNvPicPr>
            <a:picLocks noChangeAspect="1"/>
          </p:cNvPicPr>
          <p:nvPr/>
        </p:nvPicPr>
        <p:blipFill>
          <a:blip r:embed="rId3"/>
          <a:stretch>
            <a:fillRect/>
          </a:stretch>
        </p:blipFill>
        <p:spPr>
          <a:xfrm>
            <a:off x="1304304" y="1830121"/>
            <a:ext cx="2307571" cy="2007857"/>
          </a:xfrm>
          <a:prstGeom prst="rect">
            <a:avLst/>
          </a:prstGeom>
        </p:spPr>
      </p:pic>
      <p:sp>
        <p:nvSpPr>
          <p:cNvPr id="20" name="Text Placeholder 7">
            <a:extLst>
              <a:ext uri="{FF2B5EF4-FFF2-40B4-BE49-F238E27FC236}">
                <a16:creationId xmlns:a16="http://schemas.microsoft.com/office/drawing/2014/main" id="{227B7079-6CAA-4884-B415-00386084829A}"/>
              </a:ext>
            </a:extLst>
          </p:cNvPr>
          <p:cNvSpPr txBox="1">
            <a:spLocks/>
          </p:cNvSpPr>
          <p:nvPr/>
        </p:nvSpPr>
        <p:spPr>
          <a:xfrm>
            <a:off x="4486097" y="591374"/>
            <a:ext cx="3425825" cy="4200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Quattrocento Sans"/>
              <a:buChar char="◉"/>
              <a:defRPr sz="24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chemeClr val="accent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9pPr>
          </a:lstStyle>
          <a:p>
            <a:r>
              <a:rPr lang="en-US" sz="1800" b="1" dirty="0">
                <a:latin typeface="Lora"/>
              </a:rPr>
              <a:t>Ultrasonic Range Finder-LV-MaxSonar-EZ1</a:t>
            </a:r>
            <a:endParaRPr lang="LID4096" sz="1800" b="1" dirty="0">
              <a:latin typeface="Lora"/>
            </a:endParaRPr>
          </a:p>
        </p:txBody>
      </p:sp>
      <p:pic>
        <p:nvPicPr>
          <p:cNvPr id="2052" name="Picture 4">
            <a:extLst>
              <a:ext uri="{FF2B5EF4-FFF2-40B4-BE49-F238E27FC236}">
                <a16:creationId xmlns:a16="http://schemas.microsoft.com/office/drawing/2014/main" id="{D268E08D-EB9F-4439-B61C-9EAF67D2EF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5223" y="1830120"/>
            <a:ext cx="2307571" cy="2007858"/>
          </a:xfrm>
          <a:prstGeom prst="rect">
            <a:avLst/>
          </a:prstGeom>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15" name="Google Shape;215;p2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8" name="Text Placeholder 7">
            <a:extLst>
              <a:ext uri="{FF2B5EF4-FFF2-40B4-BE49-F238E27FC236}">
                <a16:creationId xmlns:a16="http://schemas.microsoft.com/office/drawing/2014/main" id="{CDF0C4F3-F3A2-43D2-A47E-3133383F675A}"/>
              </a:ext>
            </a:extLst>
          </p:cNvPr>
          <p:cNvSpPr>
            <a:spLocks noGrp="1"/>
          </p:cNvSpPr>
          <p:nvPr>
            <p:ph type="body" idx="4294967295"/>
          </p:nvPr>
        </p:nvSpPr>
        <p:spPr>
          <a:xfrm>
            <a:off x="777601" y="591373"/>
            <a:ext cx="3425825" cy="4200525"/>
          </a:xfrm>
        </p:spPr>
        <p:txBody>
          <a:bodyPr/>
          <a:lstStyle/>
          <a:p>
            <a:r>
              <a:rPr lang="en-US" sz="1800" b="1" dirty="0">
                <a:latin typeface="Lora"/>
              </a:rPr>
              <a:t>Arduino Uno</a:t>
            </a:r>
            <a:endParaRPr lang="LID4096" sz="1800" b="1" dirty="0">
              <a:latin typeface="Lora"/>
            </a:endParaRPr>
          </a:p>
        </p:txBody>
      </p:sp>
      <p:sp>
        <p:nvSpPr>
          <p:cNvPr id="20" name="Text Placeholder 7">
            <a:extLst>
              <a:ext uri="{FF2B5EF4-FFF2-40B4-BE49-F238E27FC236}">
                <a16:creationId xmlns:a16="http://schemas.microsoft.com/office/drawing/2014/main" id="{227B7079-6CAA-4884-B415-00386084829A}"/>
              </a:ext>
            </a:extLst>
          </p:cNvPr>
          <p:cNvSpPr txBox="1">
            <a:spLocks/>
          </p:cNvSpPr>
          <p:nvPr/>
        </p:nvSpPr>
        <p:spPr>
          <a:xfrm>
            <a:off x="4486097" y="591374"/>
            <a:ext cx="3425825" cy="4200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Quattrocento Sans"/>
              <a:buChar char="◉"/>
              <a:defRPr sz="24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chemeClr val="accent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9pPr>
          </a:lstStyle>
          <a:p>
            <a:pPr rtl="0">
              <a:spcBef>
                <a:spcPts val="0"/>
              </a:spcBef>
              <a:spcAft>
                <a:spcPts val="1600"/>
              </a:spcAft>
            </a:pPr>
            <a:r>
              <a:rPr lang="en-US" sz="1800" b="1" dirty="0">
                <a:latin typeface="Lora"/>
              </a:rPr>
              <a:t>Raspberry Pi</a:t>
            </a:r>
          </a:p>
        </p:txBody>
      </p:sp>
      <p:pic>
        <p:nvPicPr>
          <p:cNvPr id="3074" name="Picture 2">
            <a:extLst>
              <a:ext uri="{FF2B5EF4-FFF2-40B4-BE49-F238E27FC236}">
                <a16:creationId xmlns:a16="http://schemas.microsoft.com/office/drawing/2014/main" id="{33610DEB-E4B8-4B75-9ED6-3F1911FF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601" y="1564481"/>
            <a:ext cx="3258618" cy="192311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431E290-E82E-4464-890C-B54228A018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07" y="1564480"/>
            <a:ext cx="2493526" cy="1923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513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15" name="Google Shape;215;p2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8" name="Text Placeholder 7">
            <a:extLst>
              <a:ext uri="{FF2B5EF4-FFF2-40B4-BE49-F238E27FC236}">
                <a16:creationId xmlns:a16="http://schemas.microsoft.com/office/drawing/2014/main" id="{CDF0C4F3-F3A2-43D2-A47E-3133383F675A}"/>
              </a:ext>
            </a:extLst>
          </p:cNvPr>
          <p:cNvSpPr>
            <a:spLocks noGrp="1"/>
          </p:cNvSpPr>
          <p:nvPr>
            <p:ph type="body" idx="4294967295"/>
          </p:nvPr>
        </p:nvSpPr>
        <p:spPr>
          <a:xfrm>
            <a:off x="747535" y="591375"/>
            <a:ext cx="3425825" cy="4200525"/>
          </a:xfrm>
        </p:spPr>
        <p:txBody>
          <a:bodyPr/>
          <a:lstStyle/>
          <a:p>
            <a:r>
              <a:rPr lang="en-US" sz="1800" b="1" dirty="0">
                <a:latin typeface="Lora"/>
              </a:rPr>
              <a:t>Bluetooth HC-06</a:t>
            </a:r>
            <a:endParaRPr lang="LID4096" sz="1800" b="1" dirty="0">
              <a:latin typeface="Lora"/>
            </a:endParaRPr>
          </a:p>
        </p:txBody>
      </p:sp>
      <p:sp>
        <p:nvSpPr>
          <p:cNvPr id="20" name="Text Placeholder 7">
            <a:extLst>
              <a:ext uri="{FF2B5EF4-FFF2-40B4-BE49-F238E27FC236}">
                <a16:creationId xmlns:a16="http://schemas.microsoft.com/office/drawing/2014/main" id="{227B7079-6CAA-4884-B415-00386084829A}"/>
              </a:ext>
            </a:extLst>
          </p:cNvPr>
          <p:cNvSpPr txBox="1">
            <a:spLocks/>
          </p:cNvSpPr>
          <p:nvPr/>
        </p:nvSpPr>
        <p:spPr>
          <a:xfrm>
            <a:off x="4486097" y="591374"/>
            <a:ext cx="3425825" cy="4200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Quattrocento Sans"/>
              <a:buChar char="◉"/>
              <a:defRPr sz="24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chemeClr val="accent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9pPr>
          </a:lstStyle>
          <a:p>
            <a:pPr rtl="0">
              <a:spcBef>
                <a:spcPts val="0"/>
              </a:spcBef>
              <a:spcAft>
                <a:spcPts val="1600"/>
              </a:spcAft>
            </a:pPr>
            <a:r>
              <a:rPr lang="en-US" sz="1800" b="1" dirty="0">
                <a:latin typeface="Lora"/>
              </a:rPr>
              <a:t>Wi-Fi module</a:t>
            </a:r>
          </a:p>
        </p:txBody>
      </p:sp>
      <p:pic>
        <p:nvPicPr>
          <p:cNvPr id="4098" name="Picture 2">
            <a:extLst>
              <a:ext uri="{FF2B5EF4-FFF2-40B4-BE49-F238E27FC236}">
                <a16:creationId xmlns:a16="http://schemas.microsoft.com/office/drawing/2014/main" id="{AC8F0B58-FF26-4E01-886F-DDFA6B0B9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142" y="1755804"/>
            <a:ext cx="2354484" cy="21610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0AA66FE-1F5D-4696-90D7-E620247853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350" y="1907382"/>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473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15" name="Google Shape;215;p2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8" name="Text Placeholder 7">
            <a:extLst>
              <a:ext uri="{FF2B5EF4-FFF2-40B4-BE49-F238E27FC236}">
                <a16:creationId xmlns:a16="http://schemas.microsoft.com/office/drawing/2014/main" id="{CDF0C4F3-F3A2-43D2-A47E-3133383F675A}"/>
              </a:ext>
            </a:extLst>
          </p:cNvPr>
          <p:cNvSpPr>
            <a:spLocks noGrp="1"/>
          </p:cNvSpPr>
          <p:nvPr>
            <p:ph type="body" idx="4294967295"/>
          </p:nvPr>
        </p:nvSpPr>
        <p:spPr>
          <a:xfrm>
            <a:off x="747535" y="591375"/>
            <a:ext cx="3425825" cy="4200525"/>
          </a:xfrm>
        </p:spPr>
        <p:txBody>
          <a:bodyPr/>
          <a:lstStyle/>
          <a:p>
            <a:r>
              <a:rPr lang="en-US" sz="1800" b="1" dirty="0">
                <a:latin typeface="Lora"/>
              </a:rPr>
              <a:t>Android application using flutter</a:t>
            </a:r>
          </a:p>
          <a:p>
            <a:endParaRPr lang="LID4096" dirty="0"/>
          </a:p>
        </p:txBody>
      </p:sp>
      <p:sp>
        <p:nvSpPr>
          <p:cNvPr id="20" name="Text Placeholder 7">
            <a:extLst>
              <a:ext uri="{FF2B5EF4-FFF2-40B4-BE49-F238E27FC236}">
                <a16:creationId xmlns:a16="http://schemas.microsoft.com/office/drawing/2014/main" id="{227B7079-6CAA-4884-B415-00386084829A}"/>
              </a:ext>
            </a:extLst>
          </p:cNvPr>
          <p:cNvSpPr txBox="1">
            <a:spLocks/>
          </p:cNvSpPr>
          <p:nvPr/>
        </p:nvSpPr>
        <p:spPr>
          <a:xfrm>
            <a:off x="4486097" y="591374"/>
            <a:ext cx="3425825" cy="4200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Quattrocento Sans"/>
              <a:buChar char="◉"/>
              <a:defRPr sz="2400" b="0" i="0" u="none" strike="noStrike" cap="none">
                <a:solidFill>
                  <a:schemeClr val="dk1"/>
                </a:solidFill>
                <a:latin typeface="Quattrocento Sans"/>
                <a:ea typeface="Quattrocento Sans"/>
                <a:cs typeface="Quattrocento Sans"/>
                <a:sym typeface="Quattrocento Sans"/>
              </a:defRPr>
            </a:lvl1pPr>
            <a:lvl2pPr marL="914400" marR="0" lvl="1"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100000"/>
              </a:lnSpc>
              <a:spcBef>
                <a:spcPts val="0"/>
              </a:spcBef>
              <a:spcAft>
                <a:spcPts val="0"/>
              </a:spcAft>
              <a:buClr>
                <a:schemeClr val="accent1"/>
              </a:buClr>
              <a:buSzPts val="2000"/>
              <a:buFont typeface="Quattrocento Sans"/>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100000"/>
              </a:lnSpc>
              <a:spcBef>
                <a:spcPts val="0"/>
              </a:spcBef>
              <a:spcAft>
                <a:spcPts val="0"/>
              </a:spcAft>
              <a:buClr>
                <a:schemeClr val="accent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100000"/>
              </a:lnSpc>
              <a:spcBef>
                <a:spcPts val="0"/>
              </a:spcBef>
              <a:spcAft>
                <a:spcPts val="0"/>
              </a:spcAft>
              <a:buClr>
                <a:schemeClr val="dk1"/>
              </a:buClr>
              <a:buSzPts val="1800"/>
              <a:buFont typeface="Quattrocento Sans"/>
              <a:buChar char="■"/>
              <a:defRPr sz="1800" b="0" i="0" u="none" strike="noStrike" cap="none">
                <a:solidFill>
                  <a:schemeClr val="dk1"/>
                </a:solidFill>
                <a:latin typeface="Quattrocento Sans"/>
                <a:ea typeface="Quattrocento Sans"/>
                <a:cs typeface="Quattrocento Sans"/>
                <a:sym typeface="Quattrocento Sans"/>
              </a:defRPr>
            </a:lvl9pPr>
          </a:lstStyle>
          <a:p>
            <a:r>
              <a:rPr lang="en-US" sz="1800" b="1" dirty="0">
                <a:latin typeface="Lora"/>
              </a:rPr>
              <a:t>Android application using java</a:t>
            </a:r>
            <a:endParaRPr lang="LID4096" sz="1800" b="1" dirty="0">
              <a:latin typeface="Lora"/>
            </a:endParaRPr>
          </a:p>
        </p:txBody>
      </p:sp>
      <p:pic>
        <p:nvPicPr>
          <p:cNvPr id="5122" name="Picture 2">
            <a:extLst>
              <a:ext uri="{FF2B5EF4-FFF2-40B4-BE49-F238E27FC236}">
                <a16:creationId xmlns:a16="http://schemas.microsoft.com/office/drawing/2014/main" id="{3680E22C-E991-4604-8C3F-1B452359B0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110" y="2161260"/>
            <a:ext cx="2874674" cy="82097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2602FAC-1A4A-448D-9A18-EA9E39A002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350" y="1771649"/>
            <a:ext cx="3012398"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05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84" name="Google Shape;284;p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276" name="Google Shape;276;p27"/>
          <p:cNvSpPr txBox="1">
            <a:spLocks noGrp="1"/>
          </p:cNvSpPr>
          <p:nvPr>
            <p:ph type="ctrTitle" idx="4294967295"/>
          </p:nvPr>
        </p:nvSpPr>
        <p:spPr>
          <a:xfrm>
            <a:off x="685800" y="1575594"/>
            <a:ext cx="7772400" cy="1160462"/>
          </a:xfrm>
          <a:prstGeom prst="rect">
            <a:avLst/>
          </a:prstGeom>
        </p:spPr>
        <p:txBody>
          <a:bodyPr spcFirstLastPara="1" wrap="square" lIns="91425" tIns="91425" rIns="91425" bIns="91425" anchor="ctr" anchorCtr="0">
            <a:noAutofit/>
          </a:bodyPr>
          <a:lstStyle/>
          <a:p>
            <a:pPr algn="ctr"/>
            <a:r>
              <a:rPr lang="en-US" sz="2800" dirty="0">
                <a:highlight>
                  <a:schemeClr val="accent1"/>
                </a:highlight>
              </a:rPr>
              <a:t>Hardware Components</a:t>
            </a:r>
          </a:p>
        </p:txBody>
      </p:sp>
      <p:grpSp>
        <p:nvGrpSpPr>
          <p:cNvPr id="4" name="Google Shape;1501;p49">
            <a:extLst>
              <a:ext uri="{FF2B5EF4-FFF2-40B4-BE49-F238E27FC236}">
                <a16:creationId xmlns:a16="http://schemas.microsoft.com/office/drawing/2014/main" id="{4C4EEA98-5604-4EB9-B59A-BACA8909302E}"/>
              </a:ext>
            </a:extLst>
          </p:cNvPr>
          <p:cNvGrpSpPr/>
          <p:nvPr/>
        </p:nvGrpSpPr>
        <p:grpSpPr>
          <a:xfrm>
            <a:off x="4448900" y="3472533"/>
            <a:ext cx="246199" cy="445516"/>
            <a:chOff x="4556125" y="630237"/>
            <a:chExt cx="3081338" cy="5568950"/>
          </a:xfrm>
        </p:grpSpPr>
        <p:sp>
          <p:nvSpPr>
            <p:cNvPr id="5" name="Google Shape;1502;p49">
              <a:extLst>
                <a:ext uri="{FF2B5EF4-FFF2-40B4-BE49-F238E27FC236}">
                  <a16:creationId xmlns:a16="http://schemas.microsoft.com/office/drawing/2014/main" id="{90471FC9-DCF0-46F6-B396-724283D29E4C}"/>
                </a:ext>
              </a:extLst>
            </p:cNvPr>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6" name="Google Shape;1503;p49">
              <a:extLst>
                <a:ext uri="{FF2B5EF4-FFF2-40B4-BE49-F238E27FC236}">
                  <a16:creationId xmlns:a16="http://schemas.microsoft.com/office/drawing/2014/main" id="{FAD52D08-D01D-4B96-945F-575DA7293015}"/>
                </a:ext>
              </a:extLst>
            </p:cNvPr>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7" name="Google Shape;1504;p49">
              <a:extLst>
                <a:ext uri="{FF2B5EF4-FFF2-40B4-BE49-F238E27FC236}">
                  <a16:creationId xmlns:a16="http://schemas.microsoft.com/office/drawing/2014/main" id="{33F21F14-0331-44E7-BA14-F329CE7862F6}"/>
                </a:ext>
              </a:extLst>
            </p:cNvPr>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8" name="Google Shape;1505;p49">
              <a:extLst>
                <a:ext uri="{FF2B5EF4-FFF2-40B4-BE49-F238E27FC236}">
                  <a16:creationId xmlns:a16="http://schemas.microsoft.com/office/drawing/2014/main" id="{DE2C81DD-33BC-4617-ADC2-7116FE6C39A8}"/>
                </a:ext>
              </a:extLst>
            </p:cNvPr>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9" name="Google Shape;1506;p49">
              <a:extLst>
                <a:ext uri="{FF2B5EF4-FFF2-40B4-BE49-F238E27FC236}">
                  <a16:creationId xmlns:a16="http://schemas.microsoft.com/office/drawing/2014/main" id="{1179654B-875A-444D-A12D-C56051E75BE2}"/>
                </a:ext>
              </a:extLst>
            </p:cNvPr>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0" name="Google Shape;1507;p49">
              <a:extLst>
                <a:ext uri="{FF2B5EF4-FFF2-40B4-BE49-F238E27FC236}">
                  <a16:creationId xmlns:a16="http://schemas.microsoft.com/office/drawing/2014/main" id="{224A2613-D9D0-4DB7-80CD-1B4B9F58B955}"/>
                </a:ext>
              </a:extLst>
            </p:cNvPr>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sp>
          <p:nvSpPr>
            <p:cNvPr id="11" name="Google Shape;1508;p49">
              <a:extLst>
                <a:ext uri="{FF2B5EF4-FFF2-40B4-BE49-F238E27FC236}">
                  <a16:creationId xmlns:a16="http://schemas.microsoft.com/office/drawing/2014/main" id="{0B6155EA-CDAB-4AA4-A356-79F02348019F}"/>
                </a:ext>
              </a:extLst>
            </p:cNvPr>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a:solidFill>
                  <a:schemeClr val="dk1"/>
                </a:solidFill>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2388954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6"/>
          <p:cNvSpPr txBox="1">
            <a:spLocks noGrp="1"/>
          </p:cNvSpPr>
          <p:nvPr>
            <p:ph type="title"/>
          </p:nvPr>
        </p:nvSpPr>
        <p:spPr>
          <a:xfrm>
            <a:off x="1381250" y="1126763"/>
            <a:ext cx="3878400" cy="435600"/>
          </a:xfrm>
          <a:prstGeom prst="rect">
            <a:avLst/>
          </a:prstGeom>
        </p:spPr>
        <p:txBody>
          <a:bodyPr spcFirstLastPara="1" wrap="square" lIns="91425" tIns="91425" rIns="91425" bIns="91425" anchor="ctr" anchorCtr="0">
            <a:noAutofit/>
          </a:bodyPr>
          <a:lstStyle/>
          <a:p>
            <a:pPr rtl="0">
              <a:spcBef>
                <a:spcPts val="0"/>
              </a:spcBef>
              <a:spcAft>
                <a:spcPts val="0"/>
              </a:spcAft>
            </a:pPr>
            <a:r>
              <a:rPr lang="en-US" sz="1800" dirty="0">
                <a:sym typeface="Quattrocento Sans"/>
              </a:rPr>
              <a:t>Microcontroller</a:t>
            </a:r>
            <a:br>
              <a:rPr lang="en-US" sz="1800" dirty="0">
                <a:sym typeface="Quattrocento Sans"/>
              </a:rPr>
            </a:br>
            <a:r>
              <a:rPr lang="en-US" sz="1800" dirty="0">
                <a:highlight>
                  <a:schemeClr val="accent1"/>
                </a:highlight>
                <a:sym typeface="Quattrocento Sans"/>
              </a:rPr>
              <a:t>Arduino(UNO/ATmega328</a:t>
            </a:r>
            <a:r>
              <a:rPr lang="en-US" sz="1200" dirty="0">
                <a:sym typeface="Quattrocento Sans"/>
              </a:rPr>
              <a:t>)</a:t>
            </a:r>
            <a:br>
              <a:rPr lang="en-US" sz="1200" dirty="0">
                <a:sym typeface="Quattrocento Sans"/>
              </a:rPr>
            </a:br>
            <a:endParaRPr sz="1800" dirty="0">
              <a:sym typeface="Quattrocento Sans"/>
            </a:endParaRPr>
          </a:p>
        </p:txBody>
      </p:sp>
      <p:grpSp>
        <p:nvGrpSpPr>
          <p:cNvPr id="426" name="Google Shape;426;p36"/>
          <p:cNvGrpSpPr/>
          <p:nvPr/>
        </p:nvGrpSpPr>
        <p:grpSpPr>
          <a:xfrm>
            <a:off x="916458" y="1019750"/>
            <a:ext cx="214625" cy="214625"/>
            <a:chOff x="2594050" y="1631825"/>
            <a:chExt cx="439625" cy="439625"/>
          </a:xfrm>
        </p:grpSpPr>
        <p:sp>
          <p:nvSpPr>
            <p:cNvPr id="427" name="Google Shape;427;p3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pic>
        <p:nvPicPr>
          <p:cNvPr id="6146" name="Picture 2">
            <a:extLst>
              <a:ext uri="{FF2B5EF4-FFF2-40B4-BE49-F238E27FC236}">
                <a16:creationId xmlns:a16="http://schemas.microsoft.com/office/drawing/2014/main" id="{61E5D3C9-5E09-47D3-956C-C9DB9102E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737" y="1562363"/>
            <a:ext cx="5808525" cy="34279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31" name="Google Shape;431;p3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2" name="Text Placeholder 1">
            <a:extLst>
              <a:ext uri="{FF2B5EF4-FFF2-40B4-BE49-F238E27FC236}">
                <a16:creationId xmlns:a16="http://schemas.microsoft.com/office/drawing/2014/main" id="{CB8160BC-54B2-4407-9C86-22AAAE055FA2}"/>
              </a:ext>
            </a:extLst>
          </p:cNvPr>
          <p:cNvSpPr>
            <a:spLocks noGrp="1"/>
          </p:cNvSpPr>
          <p:nvPr>
            <p:ph type="body" idx="4294967295"/>
          </p:nvPr>
        </p:nvSpPr>
        <p:spPr>
          <a:xfrm>
            <a:off x="871825" y="457200"/>
            <a:ext cx="3425825" cy="3729831"/>
          </a:xfrm>
        </p:spPr>
        <p:txBody>
          <a:bodyPr/>
          <a:lstStyle/>
          <a:p>
            <a:r>
              <a:rPr lang="en-US" sz="1800" b="1" i="0" u="none" strike="noStrike" dirty="0">
                <a:solidFill>
                  <a:srgbClr val="000000"/>
                </a:solidFill>
                <a:effectLst/>
                <a:latin typeface="Times New Roman" panose="02020603050405020304" pitchFamily="18" charset="0"/>
              </a:rPr>
              <a:t>Ultrasonic Sensor</a:t>
            </a:r>
            <a:endParaRPr lang="en-US" dirty="0">
              <a:effectLst/>
            </a:endParaRPr>
          </a:p>
        </p:txBody>
      </p:sp>
      <p:sp>
        <p:nvSpPr>
          <p:cNvPr id="3" name="Text Placeholder 2">
            <a:extLst>
              <a:ext uri="{FF2B5EF4-FFF2-40B4-BE49-F238E27FC236}">
                <a16:creationId xmlns:a16="http://schemas.microsoft.com/office/drawing/2014/main" id="{650EFDE1-958A-49BE-BD0B-425E79CB180B}"/>
              </a:ext>
            </a:extLst>
          </p:cNvPr>
          <p:cNvSpPr>
            <a:spLocks noGrp="1"/>
          </p:cNvSpPr>
          <p:nvPr>
            <p:ph type="body" idx="4294967295"/>
          </p:nvPr>
        </p:nvSpPr>
        <p:spPr>
          <a:xfrm>
            <a:off x="4846350" y="457200"/>
            <a:ext cx="3424237" cy="3878263"/>
          </a:xfrm>
        </p:spPr>
        <p:txBody>
          <a:bodyPr/>
          <a:lstStyle/>
          <a:p>
            <a:r>
              <a:rPr lang="en-US" sz="1800" b="1" i="0" u="none" strike="noStrike" dirty="0">
                <a:solidFill>
                  <a:srgbClr val="000000"/>
                </a:solidFill>
                <a:effectLst/>
                <a:latin typeface="Times New Roman" panose="02020603050405020304" pitchFamily="18" charset="0"/>
              </a:rPr>
              <a:t>HC-06 Bluetooth module</a:t>
            </a:r>
            <a:endParaRPr lang="en-US" dirty="0">
              <a:effectLst/>
            </a:endParaRPr>
          </a:p>
          <a:p>
            <a:pPr marL="101600" indent="0">
              <a:buNone/>
            </a:pPr>
            <a:endParaRPr lang="LID4096" dirty="0"/>
          </a:p>
        </p:txBody>
      </p:sp>
      <p:pic>
        <p:nvPicPr>
          <p:cNvPr id="7170" name="Picture 2">
            <a:extLst>
              <a:ext uri="{FF2B5EF4-FFF2-40B4-BE49-F238E27FC236}">
                <a16:creationId xmlns:a16="http://schemas.microsoft.com/office/drawing/2014/main" id="{6C9E29F4-95C9-42E3-AE5D-0F9801CCB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347" y="1400571"/>
            <a:ext cx="2478780" cy="215661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935CED7-C70C-47C0-B1D2-64BE667FE7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9873" y="1400571"/>
            <a:ext cx="2478780" cy="2156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155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3" name="Text Placeholder 2">
            <a:extLst>
              <a:ext uri="{FF2B5EF4-FFF2-40B4-BE49-F238E27FC236}">
                <a16:creationId xmlns:a16="http://schemas.microsoft.com/office/drawing/2014/main" id="{650EFDE1-958A-49BE-BD0B-425E79CB180B}"/>
              </a:ext>
            </a:extLst>
          </p:cNvPr>
          <p:cNvSpPr>
            <a:spLocks noGrp="1"/>
          </p:cNvSpPr>
          <p:nvPr>
            <p:ph type="body" idx="4294967295"/>
          </p:nvPr>
        </p:nvSpPr>
        <p:spPr>
          <a:xfrm>
            <a:off x="4846350" y="457200"/>
            <a:ext cx="3424237" cy="3878263"/>
          </a:xfrm>
        </p:spPr>
        <p:txBody>
          <a:bodyPr/>
          <a:lstStyle/>
          <a:p>
            <a:r>
              <a:rPr lang="en-GB" sz="1800" b="1" i="0" u="none" strike="noStrike" dirty="0">
                <a:solidFill>
                  <a:srgbClr val="000000"/>
                </a:solidFill>
                <a:effectLst/>
                <a:latin typeface="Times New Roman" panose="02020603050405020304" pitchFamily="18" charset="0"/>
              </a:rPr>
              <a:t>Motor Drive Module Board (L298N Dual H-Bridge)</a:t>
            </a:r>
            <a:endParaRPr lang="LID4096" dirty="0"/>
          </a:p>
        </p:txBody>
      </p:sp>
      <p:sp>
        <p:nvSpPr>
          <p:cNvPr id="431" name="Google Shape;431;p3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2" name="Text Placeholder 1">
            <a:extLst>
              <a:ext uri="{FF2B5EF4-FFF2-40B4-BE49-F238E27FC236}">
                <a16:creationId xmlns:a16="http://schemas.microsoft.com/office/drawing/2014/main" id="{CB8160BC-54B2-4407-9C86-22AAAE055FA2}"/>
              </a:ext>
            </a:extLst>
          </p:cNvPr>
          <p:cNvSpPr>
            <a:spLocks noGrp="1"/>
          </p:cNvSpPr>
          <p:nvPr>
            <p:ph type="body" idx="4294967295"/>
          </p:nvPr>
        </p:nvSpPr>
        <p:spPr>
          <a:xfrm>
            <a:off x="0" y="457200"/>
            <a:ext cx="3425825" cy="3729038"/>
          </a:xfrm>
        </p:spPr>
        <p:txBody>
          <a:bodyPr/>
          <a:lstStyle/>
          <a:p>
            <a:r>
              <a:rPr lang="en-GB" sz="1800" b="1" i="0" u="none" strike="noStrike" dirty="0">
                <a:solidFill>
                  <a:srgbClr val="000000"/>
                </a:solidFill>
                <a:effectLst/>
                <a:latin typeface="Times New Roman" panose="02020603050405020304" pitchFamily="18" charset="0"/>
              </a:rPr>
              <a:t>Car with 4 DC Geared Motors</a:t>
            </a:r>
            <a:endParaRPr lang="en-US" dirty="0">
              <a:effectLst/>
            </a:endParaRPr>
          </a:p>
        </p:txBody>
      </p:sp>
      <p:pic>
        <p:nvPicPr>
          <p:cNvPr id="8194" name="Picture 2">
            <a:extLst>
              <a:ext uri="{FF2B5EF4-FFF2-40B4-BE49-F238E27FC236}">
                <a16:creationId xmlns:a16="http://schemas.microsoft.com/office/drawing/2014/main" id="{B00AACEF-F898-4BDA-AAEA-AF90EE9B8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6388" y="1560565"/>
            <a:ext cx="2538920" cy="209742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5BE2AF38-BF43-447D-9554-AE020C435B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218" y="1718501"/>
            <a:ext cx="2593037" cy="193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93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3"/>
          <p:cNvSpPr txBox="1">
            <a:spLocks noGrp="1"/>
          </p:cNvSpPr>
          <p:nvPr>
            <p:ph type="title"/>
          </p:nvPr>
        </p:nvSpPr>
        <p:spPr>
          <a:xfrm>
            <a:off x="1381249" y="896112"/>
            <a:ext cx="4240882"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900" dirty="0"/>
              <a:t>Problem Statement and </a:t>
            </a:r>
            <a:r>
              <a:rPr lang="en-US" dirty="0">
                <a:highlight>
                  <a:schemeClr val="accent1"/>
                </a:highlight>
              </a:rPr>
              <a:t>Purpose</a:t>
            </a:r>
            <a:endParaRPr dirty="0">
              <a:highlight>
                <a:schemeClr val="accent1"/>
              </a:highlight>
            </a:endParaRPr>
          </a:p>
        </p:txBody>
      </p:sp>
      <p:grpSp>
        <p:nvGrpSpPr>
          <p:cNvPr id="87" name="Google Shape;87;p13"/>
          <p:cNvGrpSpPr/>
          <p:nvPr/>
        </p:nvGrpSpPr>
        <p:grpSpPr>
          <a:xfrm>
            <a:off x="916458" y="1019750"/>
            <a:ext cx="214625" cy="214625"/>
            <a:chOff x="2594050" y="1631825"/>
            <a:chExt cx="439625" cy="439625"/>
          </a:xfrm>
        </p:grpSpPr>
        <p:sp>
          <p:nvSpPr>
            <p:cNvPr id="88" name="Google Shape;88;p1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3"/>
          <p:cNvSpPr txBox="1"/>
          <p:nvPr/>
        </p:nvSpPr>
        <p:spPr>
          <a:xfrm>
            <a:off x="1381250" y="1578150"/>
            <a:ext cx="3226800" cy="2207100"/>
          </a:xfrm>
          <a:prstGeom prst="rect">
            <a:avLst/>
          </a:prstGeom>
          <a:noFill/>
          <a:ln>
            <a:noFill/>
          </a:ln>
        </p:spPr>
        <p:txBody>
          <a:bodyPr spcFirstLastPara="1" wrap="square" lIns="91425" tIns="91425" rIns="91425" bIns="91425" anchor="t" anchorCtr="0">
            <a:noAutofit/>
          </a:bodyPr>
          <a:lstStyle/>
          <a:p>
            <a:pPr marL="171450" lvl="0" indent="-171450" algn="l" rtl="0">
              <a:spcBef>
                <a:spcPts val="600"/>
              </a:spcBef>
              <a:spcAft>
                <a:spcPts val="0"/>
              </a:spcAft>
              <a:buClr>
                <a:schemeClr val="dk1"/>
              </a:buClr>
              <a:buSzPts val="1100"/>
              <a:buFont typeface="Wingdings" panose="05000000000000000000" pitchFamily="2" charset="2"/>
              <a:buChar char="Ø"/>
            </a:pPr>
            <a:r>
              <a:rPr lang="en-GB" sz="1600" dirty="0">
                <a:latin typeface="Quattrocento Sans"/>
              </a:rPr>
              <a:t>The increase in cars led to an increase in traffic accidents.</a:t>
            </a:r>
          </a:p>
          <a:p>
            <a:pPr marL="171450" indent="-171450">
              <a:spcBef>
                <a:spcPts val="600"/>
              </a:spcBef>
              <a:buClr>
                <a:schemeClr val="dk1"/>
              </a:buClr>
              <a:buSzPts val="1100"/>
              <a:buFont typeface="Wingdings" panose="05000000000000000000" pitchFamily="2" charset="2"/>
              <a:buChar char="Ø"/>
            </a:pPr>
            <a:r>
              <a:rPr lang="en-GB" sz="1600" dirty="0">
                <a:latin typeface="Quattrocento Sans"/>
              </a:rPr>
              <a:t>According to the World Health Organization, nearly 1.3 million people die every year as a result of road accidents.</a:t>
            </a:r>
          </a:p>
          <a:p>
            <a:pPr>
              <a:spcBef>
                <a:spcPts val="600"/>
              </a:spcBef>
              <a:buClr>
                <a:schemeClr val="dk1"/>
              </a:buClr>
              <a:buSzPts val="1100"/>
            </a:pPr>
            <a:endParaRPr lang="en-GB" sz="1200" dirty="0">
              <a:latin typeface="Quattrocento Sans"/>
            </a:endParaRPr>
          </a:p>
          <a:p>
            <a:pPr marL="171450" lvl="0" indent="-171450" algn="l" rtl="0">
              <a:spcBef>
                <a:spcPts val="600"/>
              </a:spcBef>
              <a:spcAft>
                <a:spcPts val="0"/>
              </a:spcAft>
              <a:buClr>
                <a:schemeClr val="dk1"/>
              </a:buClr>
              <a:buSzPts val="1100"/>
              <a:buFont typeface="Wingdings" panose="05000000000000000000" pitchFamily="2" charset="2"/>
              <a:buChar char="Ø"/>
            </a:pPr>
            <a:endParaRPr lang="en-GB" sz="1200" dirty="0">
              <a:latin typeface="Quattrocento Sans"/>
            </a:endParaRPr>
          </a:p>
          <a:p>
            <a:pPr marL="0" lvl="0" indent="0" algn="l" rtl="0">
              <a:spcBef>
                <a:spcPts val="600"/>
              </a:spcBef>
              <a:spcAft>
                <a:spcPts val="0"/>
              </a:spcAft>
              <a:buNone/>
            </a:pPr>
            <a:endParaRPr sz="1200" dirty="0">
              <a:latin typeface="Quattrocento Sans"/>
              <a:ea typeface="Quattrocento Sans"/>
              <a:cs typeface="Quattrocento Sans"/>
              <a:sym typeface="Quattrocento Sans"/>
            </a:endParaRPr>
          </a:p>
        </p:txBody>
      </p:sp>
      <p:sp>
        <p:nvSpPr>
          <p:cNvPr id="93" name="Google Shape;93;p13"/>
          <p:cNvSpPr txBox="1"/>
          <p:nvPr/>
        </p:nvSpPr>
        <p:spPr>
          <a:xfrm>
            <a:off x="5044602" y="1578150"/>
            <a:ext cx="3367500" cy="2207100"/>
          </a:xfrm>
          <a:prstGeom prst="rect">
            <a:avLst/>
          </a:prstGeom>
          <a:noFill/>
          <a:ln>
            <a:noFill/>
          </a:ln>
        </p:spPr>
        <p:txBody>
          <a:bodyPr spcFirstLastPara="1" wrap="square" lIns="91425" tIns="91425" rIns="91425" bIns="91425" anchor="t" anchorCtr="0">
            <a:noAutofit/>
          </a:bodyPr>
          <a:lstStyle/>
          <a:p>
            <a:pPr marL="171450" indent="-171450" fontAlgn="base">
              <a:spcBef>
                <a:spcPts val="600"/>
              </a:spcBef>
              <a:buClr>
                <a:schemeClr val="dk1"/>
              </a:buClr>
              <a:buSzPts val="1100"/>
              <a:buFont typeface="Wingdings" panose="05000000000000000000" pitchFamily="2" charset="2"/>
              <a:buChar char="Ø"/>
            </a:pPr>
            <a:r>
              <a:rPr lang="en-GB" sz="1600" dirty="0">
                <a:latin typeface="Quattrocento Sans"/>
              </a:rPr>
              <a:t>There are many causes of traffic accidents.</a:t>
            </a:r>
          </a:p>
          <a:p>
            <a:pPr marL="171450" indent="-171450" fontAlgn="base">
              <a:spcBef>
                <a:spcPts val="600"/>
              </a:spcBef>
              <a:buClr>
                <a:schemeClr val="dk1"/>
              </a:buClr>
              <a:buSzPts val="1100"/>
              <a:buFont typeface="Wingdings" panose="05000000000000000000" pitchFamily="2" charset="2"/>
              <a:buChar char="Ø"/>
            </a:pPr>
            <a:r>
              <a:rPr lang="en-GB" sz="1600" dirty="0">
                <a:latin typeface="Quattrocento Sans"/>
              </a:rPr>
              <a:t>Advanced driver-assistance systems(ADAS).</a:t>
            </a:r>
          </a:p>
          <a:p>
            <a:pPr marL="171450" indent="-171450" fontAlgn="base">
              <a:spcBef>
                <a:spcPts val="600"/>
              </a:spcBef>
              <a:buClr>
                <a:schemeClr val="dk1"/>
              </a:buClr>
              <a:buSzPts val="1100"/>
              <a:buFont typeface="Wingdings" panose="05000000000000000000" pitchFamily="2" charset="2"/>
              <a:buChar char="Ø"/>
            </a:pPr>
            <a:r>
              <a:rPr lang="en-GB" sz="1600" dirty="0">
                <a:latin typeface="Quattrocento Sans"/>
              </a:rPr>
              <a:t>Adaptive Cruise Control System (ACC).</a:t>
            </a:r>
          </a:p>
        </p:txBody>
      </p:sp>
      <p:sp>
        <p:nvSpPr>
          <p:cNvPr id="95" name="Google Shape;95;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31" name="Google Shape;431;p3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2" name="Text Placeholder 1">
            <a:extLst>
              <a:ext uri="{FF2B5EF4-FFF2-40B4-BE49-F238E27FC236}">
                <a16:creationId xmlns:a16="http://schemas.microsoft.com/office/drawing/2014/main" id="{E5220A51-B5F2-40C4-8A21-F22D63F8F6DE}"/>
              </a:ext>
            </a:extLst>
          </p:cNvPr>
          <p:cNvSpPr>
            <a:spLocks noGrp="1"/>
          </p:cNvSpPr>
          <p:nvPr>
            <p:ph type="body" idx="4294967295"/>
          </p:nvPr>
        </p:nvSpPr>
        <p:spPr>
          <a:xfrm>
            <a:off x="504031" y="585786"/>
            <a:ext cx="2333625" cy="520700"/>
          </a:xfrm>
        </p:spPr>
        <p:txBody>
          <a:bodyPr/>
          <a:lstStyle/>
          <a:p>
            <a:r>
              <a:rPr lang="en-US" sz="1800" b="1" i="0" u="none" strike="noStrike" dirty="0">
                <a:solidFill>
                  <a:srgbClr val="000000"/>
                </a:solidFill>
                <a:effectLst/>
                <a:latin typeface="Corbel" panose="020B0503020204020204" pitchFamily="34" charset="0"/>
              </a:rPr>
              <a:t>Power supply</a:t>
            </a:r>
            <a:endParaRPr lang="LID4096" dirty="0"/>
          </a:p>
        </p:txBody>
      </p:sp>
      <p:sp>
        <p:nvSpPr>
          <p:cNvPr id="3" name="Text Placeholder 2">
            <a:extLst>
              <a:ext uri="{FF2B5EF4-FFF2-40B4-BE49-F238E27FC236}">
                <a16:creationId xmlns:a16="http://schemas.microsoft.com/office/drawing/2014/main" id="{8F074DF3-B7E8-4417-B699-2D044EE88752}"/>
              </a:ext>
            </a:extLst>
          </p:cNvPr>
          <p:cNvSpPr>
            <a:spLocks noGrp="1"/>
          </p:cNvSpPr>
          <p:nvPr>
            <p:ph type="body" idx="4294967295"/>
          </p:nvPr>
        </p:nvSpPr>
        <p:spPr>
          <a:xfrm>
            <a:off x="6131719" y="585786"/>
            <a:ext cx="2333625" cy="3122613"/>
          </a:xfrm>
        </p:spPr>
        <p:txBody>
          <a:bodyPr/>
          <a:lstStyle/>
          <a:p>
            <a:r>
              <a:rPr lang="en-US" sz="1800" b="1" i="0" u="none" strike="noStrike" dirty="0">
                <a:solidFill>
                  <a:srgbClr val="000000"/>
                </a:solidFill>
                <a:effectLst/>
                <a:latin typeface="Corbel" panose="020B0503020204020204" pitchFamily="34" charset="0"/>
              </a:rPr>
              <a:t>Wires</a:t>
            </a:r>
            <a:endParaRPr lang="LID4096" dirty="0"/>
          </a:p>
        </p:txBody>
      </p:sp>
      <p:sp>
        <p:nvSpPr>
          <p:cNvPr id="4" name="Text Placeholder 3">
            <a:extLst>
              <a:ext uri="{FF2B5EF4-FFF2-40B4-BE49-F238E27FC236}">
                <a16:creationId xmlns:a16="http://schemas.microsoft.com/office/drawing/2014/main" id="{7C9BB300-6EC9-4BAE-8BC7-3500474E7C2E}"/>
              </a:ext>
            </a:extLst>
          </p:cNvPr>
          <p:cNvSpPr>
            <a:spLocks noGrp="1"/>
          </p:cNvSpPr>
          <p:nvPr>
            <p:ph type="body" idx="4294967295"/>
          </p:nvPr>
        </p:nvSpPr>
        <p:spPr>
          <a:xfrm>
            <a:off x="3404394" y="585787"/>
            <a:ext cx="2335212" cy="3122613"/>
          </a:xfrm>
        </p:spPr>
        <p:txBody>
          <a:bodyPr/>
          <a:lstStyle/>
          <a:p>
            <a:r>
              <a:rPr lang="en-US" sz="1800" b="1" dirty="0">
                <a:solidFill>
                  <a:srgbClr val="000000"/>
                </a:solidFill>
                <a:latin typeface="Corbel" panose="020B0503020204020204" pitchFamily="34" charset="0"/>
              </a:rPr>
              <a:t>Breadboard</a:t>
            </a:r>
          </a:p>
          <a:p>
            <a:endParaRPr lang="LID4096" dirty="0"/>
          </a:p>
        </p:txBody>
      </p:sp>
      <p:pic>
        <p:nvPicPr>
          <p:cNvPr id="9218" name="Picture 2">
            <a:extLst>
              <a:ext uri="{FF2B5EF4-FFF2-40B4-BE49-F238E27FC236}">
                <a16:creationId xmlns:a16="http://schemas.microsoft.com/office/drawing/2014/main" id="{80846C36-2203-4BF2-A45B-0E34297E4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206" y="1475185"/>
            <a:ext cx="1595788" cy="186992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C49B6722-E567-49E1-8E3D-8E78936B5C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4394" y="1475185"/>
            <a:ext cx="2010691" cy="172713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5D9BF3FE-3704-48E3-A8B0-5DE0E8DD6A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8227" y="971550"/>
            <a:ext cx="1580608" cy="158060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617CD4D7-B6B4-42F7-926D-60176706DC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7882" y="2552158"/>
            <a:ext cx="1585912" cy="1585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00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7" name="Google Shape;437;p3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highlight>
                  <a:schemeClr val="accent1"/>
                </a:highlight>
                <a:sym typeface="Quattrocento Sans"/>
              </a:rPr>
              <a:t>Cost</a:t>
            </a:r>
            <a:endParaRPr dirty="0">
              <a:highlight>
                <a:schemeClr val="accent1"/>
              </a:highlight>
              <a:sym typeface="Quattrocento Sans"/>
            </a:endParaRPr>
          </a:p>
        </p:txBody>
      </p:sp>
      <p:sp>
        <p:nvSpPr>
          <p:cNvPr id="445" name="Google Shape;445;p3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pic>
        <p:nvPicPr>
          <p:cNvPr id="10242" name="Picture 2">
            <a:extLst>
              <a:ext uri="{FF2B5EF4-FFF2-40B4-BE49-F238E27FC236}">
                <a16:creationId xmlns:a16="http://schemas.microsoft.com/office/drawing/2014/main" id="{AD63CAD3-35B5-4FAC-9C0F-F3B978908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484" y="464344"/>
            <a:ext cx="4393031" cy="438626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oogle Shape;960;p48">
            <a:extLst>
              <a:ext uri="{FF2B5EF4-FFF2-40B4-BE49-F238E27FC236}">
                <a16:creationId xmlns:a16="http://schemas.microsoft.com/office/drawing/2014/main" id="{210A396A-76A6-40DC-9060-6425AED8F3E7}"/>
              </a:ext>
            </a:extLst>
          </p:cNvPr>
          <p:cNvGrpSpPr/>
          <p:nvPr/>
        </p:nvGrpSpPr>
        <p:grpSpPr>
          <a:xfrm>
            <a:off x="892969" y="1028700"/>
            <a:ext cx="264319" cy="185738"/>
            <a:chOff x="1923075" y="3694075"/>
            <a:chExt cx="437200" cy="341600"/>
          </a:xfrm>
        </p:grpSpPr>
        <p:sp>
          <p:nvSpPr>
            <p:cNvPr id="11" name="Google Shape;961;p48">
              <a:extLst>
                <a:ext uri="{FF2B5EF4-FFF2-40B4-BE49-F238E27FC236}">
                  <a16:creationId xmlns:a16="http://schemas.microsoft.com/office/drawing/2014/main" id="{B9B01F31-3F5B-4F6D-8498-BF8467BB6319}"/>
                </a:ext>
              </a:extLst>
            </p:cNvPr>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62;p48">
              <a:extLst>
                <a:ext uri="{FF2B5EF4-FFF2-40B4-BE49-F238E27FC236}">
                  <a16:creationId xmlns:a16="http://schemas.microsoft.com/office/drawing/2014/main" id="{5FDB45FF-5409-43C5-BBFB-A803E067DB67}"/>
                </a:ext>
              </a:extLst>
            </p:cNvPr>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63;p48">
              <a:extLst>
                <a:ext uri="{FF2B5EF4-FFF2-40B4-BE49-F238E27FC236}">
                  <a16:creationId xmlns:a16="http://schemas.microsoft.com/office/drawing/2014/main" id="{B9FEDD10-E20F-44EE-A326-559860CEB51E}"/>
                </a:ext>
              </a:extLst>
            </p:cNvPr>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64;p48">
              <a:extLst>
                <a:ext uri="{FF2B5EF4-FFF2-40B4-BE49-F238E27FC236}">
                  <a16:creationId xmlns:a16="http://schemas.microsoft.com/office/drawing/2014/main" id="{0E650F50-777F-402C-9D2E-C876D27B014B}"/>
                </a:ext>
              </a:extLst>
            </p:cNvPr>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65;p48">
              <a:extLst>
                <a:ext uri="{FF2B5EF4-FFF2-40B4-BE49-F238E27FC236}">
                  <a16:creationId xmlns:a16="http://schemas.microsoft.com/office/drawing/2014/main" id="{CCDA2851-7A40-4F88-A231-657CBA2D51D1}"/>
                </a:ext>
              </a:extLst>
            </p:cNvPr>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66;p48">
              <a:extLst>
                <a:ext uri="{FF2B5EF4-FFF2-40B4-BE49-F238E27FC236}">
                  <a16:creationId xmlns:a16="http://schemas.microsoft.com/office/drawing/2014/main" id="{16377581-9762-4463-A18E-5B0DD4BC2989}"/>
                </a:ext>
              </a:extLst>
            </p:cNvPr>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67;p48">
              <a:extLst>
                <a:ext uri="{FF2B5EF4-FFF2-40B4-BE49-F238E27FC236}">
                  <a16:creationId xmlns:a16="http://schemas.microsoft.com/office/drawing/2014/main" id="{AF069447-6EA2-4ECA-8149-541F4D9C5EB9}"/>
                </a:ext>
              </a:extLst>
            </p:cNvPr>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68;p48">
              <a:extLst>
                <a:ext uri="{FF2B5EF4-FFF2-40B4-BE49-F238E27FC236}">
                  <a16:creationId xmlns:a16="http://schemas.microsoft.com/office/drawing/2014/main" id="{8B273E02-9335-4199-B285-1580F0D07E19}"/>
                </a:ext>
              </a:extLst>
            </p:cNvPr>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69;p48">
              <a:extLst>
                <a:ext uri="{FF2B5EF4-FFF2-40B4-BE49-F238E27FC236}">
                  <a16:creationId xmlns:a16="http://schemas.microsoft.com/office/drawing/2014/main" id="{02C4A65A-3887-4800-B345-FAB3A3D3D131}"/>
                </a:ext>
              </a:extLst>
            </p:cNvPr>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17" name="Google Shape;317;p2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306" name="Google Shape;306;p29"/>
          <p:cNvSpPr txBox="1">
            <a:spLocks noGrp="1"/>
          </p:cNvSpPr>
          <p:nvPr>
            <p:ph type="title" idx="4294967295"/>
          </p:nvPr>
        </p:nvSpPr>
        <p:spPr>
          <a:xfrm>
            <a:off x="3794775" y="976931"/>
            <a:ext cx="1554450" cy="4365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highlight>
                  <a:schemeClr val="accent1"/>
                </a:highlight>
                <a:sym typeface="Quattrocento Sans"/>
              </a:rPr>
              <a:t>Simulation</a:t>
            </a:r>
            <a:endParaRPr dirty="0">
              <a:highlight>
                <a:schemeClr val="accent1"/>
              </a:highlight>
              <a:sym typeface="Quattrocento Sans"/>
            </a:endParaRPr>
          </a:p>
        </p:txBody>
      </p:sp>
      <p:sp>
        <p:nvSpPr>
          <p:cNvPr id="312" name="Google Shape;312;p29"/>
          <p:cNvSpPr/>
          <p:nvPr/>
        </p:nvSpPr>
        <p:spPr>
          <a:xfrm>
            <a:off x="2442567" y="1653000"/>
            <a:ext cx="1685100" cy="1685100"/>
          </a:xfrm>
          <a:prstGeom prst="ellipse">
            <a:avLst/>
          </a:prstGeom>
          <a:noFill/>
          <a:ln w="1143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latin typeface="Lora"/>
              <a:ea typeface="Lora"/>
              <a:cs typeface="Lora"/>
              <a:sym typeface="Lora"/>
            </a:endParaRPr>
          </a:p>
        </p:txBody>
      </p:sp>
      <p:sp>
        <p:nvSpPr>
          <p:cNvPr id="313" name="Google Shape;313;p29"/>
          <p:cNvSpPr/>
          <p:nvPr/>
        </p:nvSpPr>
        <p:spPr>
          <a:xfrm>
            <a:off x="5016335" y="1567275"/>
            <a:ext cx="1685100" cy="1685100"/>
          </a:xfrm>
          <a:prstGeom prst="ellipse">
            <a:avLst/>
          </a:prstGeom>
          <a:noFill/>
          <a:ln w="1143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latin typeface="Lora"/>
              <a:ea typeface="Lora"/>
              <a:cs typeface="Lora"/>
              <a:sym typeface="Lora"/>
            </a:endParaRPr>
          </a:p>
        </p:txBody>
      </p:sp>
      <p:cxnSp>
        <p:nvCxnSpPr>
          <p:cNvPr id="316" name="Google Shape;316;p29"/>
          <p:cNvCxnSpPr>
            <a:endCxn id="313" idx="2"/>
          </p:cNvCxnSpPr>
          <p:nvPr/>
        </p:nvCxnSpPr>
        <p:spPr>
          <a:xfrm>
            <a:off x="4090535" y="2409825"/>
            <a:ext cx="925800" cy="0"/>
          </a:xfrm>
          <a:prstGeom prst="straightConnector1">
            <a:avLst/>
          </a:prstGeom>
          <a:noFill/>
          <a:ln w="38100" cap="flat" cmpd="sng">
            <a:solidFill>
              <a:schemeClr val="accent1"/>
            </a:solidFill>
            <a:prstDash val="solid"/>
            <a:round/>
            <a:headEnd type="none" w="sm" len="sm"/>
            <a:tailEnd type="triangle" w="sm" len="sm"/>
          </a:ln>
        </p:spPr>
      </p:cxnSp>
      <p:pic>
        <p:nvPicPr>
          <p:cNvPr id="8" name="Picture 7">
            <a:extLst>
              <a:ext uri="{FF2B5EF4-FFF2-40B4-BE49-F238E27FC236}">
                <a16:creationId xmlns:a16="http://schemas.microsoft.com/office/drawing/2014/main" id="{92F7D05B-D409-45A0-9CFD-1352B0300043}"/>
              </a:ext>
            </a:extLst>
          </p:cNvPr>
          <p:cNvPicPr>
            <a:picLocks noChangeAspect="1"/>
          </p:cNvPicPr>
          <p:nvPr/>
        </p:nvPicPr>
        <p:blipFill>
          <a:blip r:embed="rId3"/>
          <a:stretch>
            <a:fillRect/>
          </a:stretch>
        </p:blipFill>
        <p:spPr>
          <a:xfrm>
            <a:off x="2861117" y="2028721"/>
            <a:ext cx="933658" cy="933658"/>
          </a:xfrm>
          <a:prstGeom prst="rect">
            <a:avLst/>
          </a:prstGeom>
        </p:spPr>
      </p:pic>
      <p:pic>
        <p:nvPicPr>
          <p:cNvPr id="10" name="Picture 9">
            <a:extLst>
              <a:ext uri="{FF2B5EF4-FFF2-40B4-BE49-F238E27FC236}">
                <a16:creationId xmlns:a16="http://schemas.microsoft.com/office/drawing/2014/main" id="{7CB21C3C-2DDD-4D44-894E-F8B45A41964B}"/>
              </a:ext>
            </a:extLst>
          </p:cNvPr>
          <p:cNvPicPr>
            <a:picLocks noChangeAspect="1"/>
          </p:cNvPicPr>
          <p:nvPr/>
        </p:nvPicPr>
        <p:blipFill>
          <a:blip r:embed="rId4"/>
          <a:stretch>
            <a:fillRect/>
          </a:stretch>
        </p:blipFill>
        <p:spPr>
          <a:xfrm>
            <a:off x="5321416" y="1887442"/>
            <a:ext cx="1074937" cy="1074937"/>
          </a:xfrm>
          <a:prstGeom prst="rect">
            <a:avLst/>
          </a:prstGeom>
        </p:spPr>
      </p:pic>
      <p:grpSp>
        <p:nvGrpSpPr>
          <p:cNvPr id="9" name="Google Shape;1457;p49">
            <a:extLst>
              <a:ext uri="{FF2B5EF4-FFF2-40B4-BE49-F238E27FC236}">
                <a16:creationId xmlns:a16="http://schemas.microsoft.com/office/drawing/2014/main" id="{7E6FF3B3-B8DF-4B34-986E-9E3D3E73A9A9}"/>
              </a:ext>
            </a:extLst>
          </p:cNvPr>
          <p:cNvGrpSpPr/>
          <p:nvPr/>
        </p:nvGrpSpPr>
        <p:grpSpPr>
          <a:xfrm>
            <a:off x="4330529" y="3499451"/>
            <a:ext cx="445812" cy="394518"/>
            <a:chOff x="1510757" y="3225422"/>
            <a:chExt cx="720214" cy="637347"/>
          </a:xfrm>
        </p:grpSpPr>
        <p:sp>
          <p:nvSpPr>
            <p:cNvPr id="11" name="Google Shape;1458;p49">
              <a:extLst>
                <a:ext uri="{FF2B5EF4-FFF2-40B4-BE49-F238E27FC236}">
                  <a16:creationId xmlns:a16="http://schemas.microsoft.com/office/drawing/2014/main" id="{D1D9B76C-9CE3-4A5C-96B4-E798380223CA}"/>
                </a:ext>
              </a:extLst>
            </p:cNvPr>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 name="Google Shape;1459;p49">
              <a:extLst>
                <a:ext uri="{FF2B5EF4-FFF2-40B4-BE49-F238E27FC236}">
                  <a16:creationId xmlns:a16="http://schemas.microsoft.com/office/drawing/2014/main" id="{D8DC8439-1FAE-49D6-9D68-4EE633D1422F}"/>
                </a:ext>
              </a:extLst>
            </p:cNvPr>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 name="Google Shape;1460;p49">
              <a:extLst>
                <a:ext uri="{FF2B5EF4-FFF2-40B4-BE49-F238E27FC236}">
                  <a16:creationId xmlns:a16="http://schemas.microsoft.com/office/drawing/2014/main" id="{EFC3FD03-BFD7-4682-A64D-764F75A37A56}"/>
                </a:ext>
              </a:extLst>
            </p:cNvPr>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 name="Google Shape;1461;p49">
              <a:extLst>
                <a:ext uri="{FF2B5EF4-FFF2-40B4-BE49-F238E27FC236}">
                  <a16:creationId xmlns:a16="http://schemas.microsoft.com/office/drawing/2014/main" id="{4293ECE1-A5CA-4BAC-AAD4-EAD1673F0A22}"/>
                </a:ext>
              </a:extLst>
            </p:cNvPr>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 name="Google Shape;1462;p49">
              <a:extLst>
                <a:ext uri="{FF2B5EF4-FFF2-40B4-BE49-F238E27FC236}">
                  <a16:creationId xmlns:a16="http://schemas.microsoft.com/office/drawing/2014/main" id="{7179066F-A456-4DC8-A396-FA1409808515}"/>
                </a:ext>
              </a:extLst>
            </p:cNvPr>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 name="Google Shape;1463;p49">
              <a:extLst>
                <a:ext uri="{FF2B5EF4-FFF2-40B4-BE49-F238E27FC236}">
                  <a16:creationId xmlns:a16="http://schemas.microsoft.com/office/drawing/2014/main" id="{8C3B1B6E-C699-48DB-85EB-751FD9869878}"/>
                </a:ext>
              </a:extLst>
            </p:cNvPr>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7" name="Google Shape;1464;p49">
              <a:extLst>
                <a:ext uri="{FF2B5EF4-FFF2-40B4-BE49-F238E27FC236}">
                  <a16:creationId xmlns:a16="http://schemas.microsoft.com/office/drawing/2014/main" id="{6162F74B-321D-40B5-84F7-345CCB234C40}"/>
                </a:ext>
              </a:extLst>
            </p:cNvPr>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2766A-2637-4701-B4F9-26EFCB3A4638}"/>
              </a:ext>
            </a:extLst>
          </p:cNvPr>
          <p:cNvSpPr>
            <a:spLocks noGrp="1"/>
          </p:cNvSpPr>
          <p:nvPr>
            <p:ph type="title"/>
          </p:nvPr>
        </p:nvSpPr>
        <p:spPr/>
        <p:txBody>
          <a:bodyPr/>
          <a:lstStyle/>
          <a:p>
            <a:r>
              <a:rPr lang="en-GB" sz="1800" b="0" i="0" u="none" strike="noStrike" dirty="0">
                <a:solidFill>
                  <a:srgbClr val="000000"/>
                </a:solidFill>
                <a:effectLst/>
                <a:latin typeface="Old Standard TT"/>
              </a:rPr>
              <a:t>Find the distance using an ultrasonic sensor</a:t>
            </a:r>
            <a:endParaRPr lang="LID4096" dirty="0"/>
          </a:p>
        </p:txBody>
      </p:sp>
      <p:sp>
        <p:nvSpPr>
          <p:cNvPr id="3" name="Slide Number Placeholder 2">
            <a:extLst>
              <a:ext uri="{FF2B5EF4-FFF2-40B4-BE49-F238E27FC236}">
                <a16:creationId xmlns:a16="http://schemas.microsoft.com/office/drawing/2014/main" id="{0CDB66C9-5CB4-4214-87AC-929F75B6B4F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pic>
        <p:nvPicPr>
          <p:cNvPr id="11266" name="Picture 2">
            <a:extLst>
              <a:ext uri="{FF2B5EF4-FFF2-40B4-BE49-F238E27FC236}">
                <a16:creationId xmlns:a16="http://schemas.microsoft.com/office/drawing/2014/main" id="{513A3785-7FB4-4D1B-A4A5-1C6751BA0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020" y="1414208"/>
            <a:ext cx="6243599" cy="3476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414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2039-9346-4658-97FD-8A480A5B73C3}"/>
              </a:ext>
            </a:extLst>
          </p:cNvPr>
          <p:cNvSpPr>
            <a:spLocks noGrp="1"/>
          </p:cNvSpPr>
          <p:nvPr>
            <p:ph type="title"/>
          </p:nvPr>
        </p:nvSpPr>
        <p:spPr>
          <a:xfrm>
            <a:off x="1324099" y="946119"/>
            <a:ext cx="4590925" cy="435600"/>
          </a:xfrm>
        </p:spPr>
        <p:txBody>
          <a:bodyPr/>
          <a:lstStyle/>
          <a:p>
            <a:r>
              <a:rPr lang="en-GB" sz="1800" b="0" i="0" u="none" strike="noStrike" dirty="0">
                <a:solidFill>
                  <a:srgbClr val="000000"/>
                </a:solidFill>
                <a:effectLst/>
                <a:latin typeface="Old Standard TT"/>
              </a:rPr>
              <a:t>Control motor speed according to distance</a:t>
            </a:r>
            <a:r>
              <a:rPr lang="en-GB" dirty="0">
                <a:effectLst/>
              </a:rPr>
              <a:t/>
            </a:r>
            <a:br>
              <a:rPr lang="en-GB" dirty="0">
                <a:effectLst/>
              </a:rPr>
            </a:br>
            <a:endParaRPr lang="LID4096" dirty="0"/>
          </a:p>
        </p:txBody>
      </p:sp>
      <p:sp>
        <p:nvSpPr>
          <p:cNvPr id="5" name="Slide Number Placeholder 4">
            <a:extLst>
              <a:ext uri="{FF2B5EF4-FFF2-40B4-BE49-F238E27FC236}">
                <a16:creationId xmlns:a16="http://schemas.microsoft.com/office/drawing/2014/main" id="{14856B55-C0E4-4C79-955C-A2702E7714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12290" name="Picture 2">
            <a:extLst>
              <a:ext uri="{FF2B5EF4-FFF2-40B4-BE49-F238E27FC236}">
                <a16:creationId xmlns:a16="http://schemas.microsoft.com/office/drawing/2014/main" id="{0455AD9A-1749-4DF3-9829-98ABC57EA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8743" y="1354801"/>
            <a:ext cx="6186488" cy="339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938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ABF8-2902-409E-B2A9-2C007395AD56}"/>
              </a:ext>
            </a:extLst>
          </p:cNvPr>
          <p:cNvSpPr>
            <a:spLocks noGrp="1"/>
          </p:cNvSpPr>
          <p:nvPr>
            <p:ph type="title"/>
          </p:nvPr>
        </p:nvSpPr>
        <p:spPr/>
        <p:txBody>
          <a:bodyPr/>
          <a:lstStyle/>
          <a:p>
            <a:r>
              <a:rPr lang="en-US" sz="1800" b="0" i="0" u="none" strike="noStrike" dirty="0">
                <a:solidFill>
                  <a:srgbClr val="000000"/>
                </a:solidFill>
                <a:effectLst/>
                <a:latin typeface="Old Standard TT"/>
              </a:rPr>
              <a:t>System Connections </a:t>
            </a:r>
            <a:endParaRPr lang="LID4096" dirty="0"/>
          </a:p>
        </p:txBody>
      </p:sp>
      <p:sp>
        <p:nvSpPr>
          <p:cNvPr id="5" name="Slide Number Placeholder 4">
            <a:extLst>
              <a:ext uri="{FF2B5EF4-FFF2-40B4-BE49-F238E27FC236}">
                <a16:creationId xmlns:a16="http://schemas.microsoft.com/office/drawing/2014/main" id="{5F5039EA-235A-4778-B17C-33F15780BC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13314" name="Picture 2">
            <a:extLst>
              <a:ext uri="{FF2B5EF4-FFF2-40B4-BE49-F238E27FC236}">
                <a16:creationId xmlns:a16="http://schemas.microsoft.com/office/drawing/2014/main" id="{165DD72F-B9A3-4B4E-9626-9B38C9B62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7076" y="1280586"/>
            <a:ext cx="4860924" cy="3337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957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2"/>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0" i="0" u="none" strike="noStrike" dirty="0">
                <a:solidFill>
                  <a:srgbClr val="000000"/>
                </a:solidFill>
                <a:effectLst/>
                <a:latin typeface="Old Standard TT"/>
              </a:rPr>
              <a:t>Constraints</a:t>
            </a:r>
            <a:endParaRPr dirty="0"/>
          </a:p>
        </p:txBody>
      </p:sp>
      <p:sp>
        <p:nvSpPr>
          <p:cNvPr id="555" name="Google Shape;555;p42"/>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556" name="Google Shape;556;p42"/>
          <p:cNvSpPr/>
          <p:nvPr/>
        </p:nvSpPr>
        <p:spPr>
          <a:xfrm>
            <a:off x="1506150" y="1665075"/>
            <a:ext cx="3447300" cy="1298700"/>
          </a:xfrm>
          <a:prstGeom prst="rect">
            <a:avLst/>
          </a:prstGeom>
          <a:solidFill>
            <a:srgbClr val="F3F3F3"/>
          </a:solidFill>
          <a:ln>
            <a:noFill/>
          </a:ln>
        </p:spPr>
        <p:txBody>
          <a:bodyPr spcFirstLastPara="1" wrap="square" lIns="91425" tIns="91425" rIns="1371600" bIns="91425" anchor="t" anchorCtr="0">
            <a:noAutofit/>
          </a:bodyPr>
          <a:lstStyle/>
          <a:p>
            <a:pPr marL="0" lvl="0" indent="0" rtl="0">
              <a:spcBef>
                <a:spcPts val="0"/>
              </a:spcBef>
              <a:spcAft>
                <a:spcPts val="0"/>
              </a:spcAft>
              <a:buNone/>
            </a:pPr>
            <a:r>
              <a:rPr lang="en-GB" b="0" i="0" u="none" strike="noStrike" dirty="0">
                <a:solidFill>
                  <a:srgbClr val="000000"/>
                </a:solidFill>
                <a:effectLst/>
                <a:latin typeface="Times New Roman" panose="02020603050405020304" pitchFamily="18" charset="0"/>
              </a:rPr>
              <a:t>The components were not readily available in our city, and obtaining them required some effort.</a:t>
            </a:r>
            <a:endParaRPr sz="1100" dirty="0">
              <a:solidFill>
                <a:schemeClr val="dk1"/>
              </a:solidFill>
              <a:latin typeface="Quattrocento Sans"/>
              <a:ea typeface="Quattrocento Sans"/>
              <a:cs typeface="Quattrocento Sans"/>
              <a:sym typeface="Quattrocento Sans"/>
            </a:endParaRPr>
          </a:p>
        </p:txBody>
      </p:sp>
      <p:sp>
        <p:nvSpPr>
          <p:cNvPr id="557" name="Google Shape;557;p42"/>
          <p:cNvSpPr/>
          <p:nvPr/>
        </p:nvSpPr>
        <p:spPr>
          <a:xfrm>
            <a:off x="5095924" y="1665075"/>
            <a:ext cx="3447300" cy="1298700"/>
          </a:xfrm>
          <a:prstGeom prst="rect">
            <a:avLst/>
          </a:prstGeom>
          <a:solidFill>
            <a:srgbClr val="F3F3F3"/>
          </a:solidFill>
          <a:ln>
            <a:noFill/>
          </a:ln>
        </p:spPr>
        <p:txBody>
          <a:bodyPr spcFirstLastPara="1" wrap="square" lIns="1371600" tIns="91425" rIns="91425" bIns="91425" anchor="t" anchorCtr="0">
            <a:noAutofit/>
          </a:bodyPr>
          <a:lstStyle/>
          <a:p>
            <a:pPr algn="r" rtl="0" fontAlgn="base">
              <a:spcBef>
                <a:spcPts val="1400"/>
              </a:spcBef>
              <a:spcAft>
                <a:spcPts val="1600"/>
              </a:spcAft>
            </a:pPr>
            <a:r>
              <a:rPr lang="en-GB" sz="1200" b="0" i="0" u="none" strike="noStrike" dirty="0">
                <a:solidFill>
                  <a:srgbClr val="000000"/>
                </a:solidFill>
                <a:effectLst/>
                <a:latin typeface="Times New Roman" panose="02020603050405020304" pitchFamily="18" charset="0"/>
              </a:rPr>
              <a:t>External circumstances caused the hardware parts to fail, requiring us to purchase the parts (Arduino, drivers) again, increasing the project cost.</a:t>
            </a:r>
          </a:p>
        </p:txBody>
      </p:sp>
      <p:sp>
        <p:nvSpPr>
          <p:cNvPr id="558" name="Google Shape;558;p42"/>
          <p:cNvSpPr/>
          <p:nvPr/>
        </p:nvSpPr>
        <p:spPr>
          <a:xfrm>
            <a:off x="1506150" y="3106208"/>
            <a:ext cx="3447300" cy="1298700"/>
          </a:xfrm>
          <a:prstGeom prst="rect">
            <a:avLst/>
          </a:prstGeom>
          <a:solidFill>
            <a:srgbClr val="F3F3F3"/>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r>
              <a:rPr lang="en-GB" b="0" i="0" u="none" strike="noStrike" dirty="0">
                <a:solidFill>
                  <a:srgbClr val="000000"/>
                </a:solidFill>
                <a:effectLst/>
                <a:latin typeface="Times New Roman" panose="02020603050405020304" pitchFamily="18" charset="0"/>
              </a:rPr>
              <a:t>The Bluetooth connection modules maximum range is 9 meters, so the capacity to manage the automobile is limited.</a:t>
            </a:r>
            <a:endParaRPr lang="ar-PS" sz="1100" dirty="0">
              <a:solidFill>
                <a:schemeClr val="dk1"/>
              </a:solidFill>
              <a:latin typeface="Quattrocento Sans"/>
              <a:ea typeface="Quattrocento Sans"/>
              <a:cs typeface="Quattrocento Sans"/>
              <a:sym typeface="Quattrocento Sans"/>
            </a:endParaRPr>
          </a:p>
        </p:txBody>
      </p:sp>
      <p:sp>
        <p:nvSpPr>
          <p:cNvPr id="559" name="Google Shape;559;p42"/>
          <p:cNvSpPr/>
          <p:nvPr/>
        </p:nvSpPr>
        <p:spPr>
          <a:xfrm>
            <a:off x="5095924" y="3106208"/>
            <a:ext cx="3447300" cy="1298700"/>
          </a:xfrm>
          <a:prstGeom prst="rect">
            <a:avLst/>
          </a:prstGeom>
          <a:solidFill>
            <a:srgbClr val="F3F3F3"/>
          </a:solidFill>
          <a:ln>
            <a:noFill/>
          </a:ln>
        </p:spPr>
        <p:txBody>
          <a:bodyPr spcFirstLastPara="1" wrap="square" lIns="1371600" tIns="91425" rIns="91425" bIns="91425" anchor="b" anchorCtr="0">
            <a:noAutofit/>
          </a:bodyPr>
          <a:lstStyle/>
          <a:p>
            <a:pPr algn="r" rtl="0" fontAlgn="base">
              <a:spcBef>
                <a:spcPts val="1400"/>
              </a:spcBef>
              <a:spcAft>
                <a:spcPts val="1600"/>
              </a:spcAft>
            </a:pPr>
            <a:r>
              <a:rPr lang="en-GB" sz="1200" b="0" i="0" u="none" strike="noStrike" dirty="0">
                <a:solidFill>
                  <a:srgbClr val="000000"/>
                </a:solidFill>
                <a:effectLst/>
                <a:latin typeface="Times New Roman" panose="02020603050405020304" pitchFamily="18" charset="0"/>
              </a:rPr>
              <a:t>Because it is costly to cover all of the pieces required to achieve all of the functions in ADAS, we have picked one of these features.</a:t>
            </a:r>
          </a:p>
        </p:txBody>
      </p:sp>
      <p:sp>
        <p:nvSpPr>
          <p:cNvPr id="560" name="Google Shape;560;p42"/>
          <p:cNvSpPr/>
          <p:nvPr/>
        </p:nvSpPr>
        <p:spPr>
          <a:xfrm>
            <a:off x="3963788" y="1972387"/>
            <a:ext cx="1980900" cy="19809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2"/>
          <p:cNvSpPr/>
          <p:nvPr/>
        </p:nvSpPr>
        <p:spPr>
          <a:xfrm rot="5400000">
            <a:off x="4106573" y="1972387"/>
            <a:ext cx="1980900" cy="19809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rot="10800000">
            <a:off x="4106573" y="2116280"/>
            <a:ext cx="1980900" cy="19809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rot="-5400000">
            <a:off x="3963788" y="2116280"/>
            <a:ext cx="1980900" cy="1980900"/>
          </a:xfrm>
          <a:prstGeom prst="pie">
            <a:avLst>
              <a:gd name="adj1" fmla="val 10788866"/>
              <a:gd name="adj2" fmla="val 162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p:nvPr/>
        </p:nvSpPr>
        <p:spPr>
          <a:xfrm>
            <a:off x="4419834" y="2385582"/>
            <a:ext cx="263198" cy="370493"/>
          </a:xfrm>
          <a:prstGeom prst="rect">
            <a:avLst/>
          </a:prstGeom>
        </p:spPr>
        <p:txBody>
          <a:bodyPr>
            <a:prstTxWarp prst="textPlain">
              <a:avLst/>
            </a:prstTxWarp>
          </a:bodyPr>
          <a:lstStyle/>
          <a:p>
            <a:pPr lvl="0" algn="ctr"/>
            <a:endParaRPr b="1" i="0" dirty="0">
              <a:ln>
                <a:noFill/>
              </a:ln>
              <a:solidFill>
                <a:schemeClr val="lt1"/>
              </a:solidFill>
              <a:latin typeface="Lora"/>
            </a:endParaRPr>
          </a:p>
        </p:txBody>
      </p:sp>
      <p:sp>
        <p:nvSpPr>
          <p:cNvPr id="565" name="Google Shape;565;p42"/>
          <p:cNvSpPr/>
          <p:nvPr/>
        </p:nvSpPr>
        <p:spPr>
          <a:xfrm>
            <a:off x="5252163" y="2391908"/>
            <a:ext cx="508175" cy="357333"/>
          </a:xfrm>
          <a:prstGeom prst="rect">
            <a:avLst/>
          </a:prstGeom>
        </p:spPr>
        <p:txBody>
          <a:bodyPr>
            <a:prstTxWarp prst="textPlain">
              <a:avLst/>
            </a:prstTxWarp>
          </a:bodyPr>
          <a:lstStyle/>
          <a:p>
            <a:pPr lvl="0" algn="ctr"/>
            <a:endParaRPr b="1" i="0" dirty="0">
              <a:ln>
                <a:noFill/>
              </a:ln>
              <a:solidFill>
                <a:schemeClr val="lt1"/>
              </a:solidFill>
              <a:latin typeface="Lora"/>
            </a:endParaRPr>
          </a:p>
        </p:txBody>
      </p:sp>
      <p:sp>
        <p:nvSpPr>
          <p:cNvPr id="566" name="Google Shape;566;p42"/>
          <p:cNvSpPr/>
          <p:nvPr/>
        </p:nvSpPr>
        <p:spPr>
          <a:xfrm>
            <a:off x="4391490" y="3292282"/>
            <a:ext cx="353799" cy="370493"/>
          </a:xfrm>
          <a:prstGeom prst="rect">
            <a:avLst/>
          </a:prstGeom>
        </p:spPr>
        <p:txBody>
          <a:bodyPr>
            <a:prstTxWarp prst="textPlain">
              <a:avLst/>
            </a:prstTxWarp>
          </a:bodyPr>
          <a:lstStyle/>
          <a:p>
            <a:pPr lvl="0" algn="ctr"/>
            <a:endParaRPr b="1" i="0" dirty="0">
              <a:ln>
                <a:noFill/>
              </a:ln>
              <a:solidFill>
                <a:schemeClr val="lt1"/>
              </a:solidFill>
              <a:latin typeface="Lora"/>
            </a:endParaRPr>
          </a:p>
        </p:txBody>
      </p:sp>
      <p:grpSp>
        <p:nvGrpSpPr>
          <p:cNvPr id="568" name="Google Shape;568;p42"/>
          <p:cNvGrpSpPr/>
          <p:nvPr/>
        </p:nvGrpSpPr>
        <p:grpSpPr>
          <a:xfrm>
            <a:off x="916458" y="1019750"/>
            <a:ext cx="214625" cy="214625"/>
            <a:chOff x="2594050" y="1631825"/>
            <a:chExt cx="439625" cy="439625"/>
          </a:xfrm>
        </p:grpSpPr>
        <p:sp>
          <p:nvSpPr>
            <p:cNvPr id="569" name="Google Shape;569;p42"/>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2"/>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2"/>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2"/>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dkVert">
          <a:fgClr>
            <a:schemeClr val="accent1">
              <a:lumMod val="40000"/>
              <a:lumOff val="60000"/>
            </a:schemeClr>
          </a:fgClr>
          <a:bgClr>
            <a:schemeClr val="bg1"/>
          </a:bgClr>
        </a:pattFill>
        <a:effectLst/>
      </p:bgPr>
    </p:bg>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15069" y="2291122"/>
            <a:ext cx="5714456" cy="5622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RESULTS AND DISCUSSIONS</a:t>
            </a:r>
            <a:endParaRPr dirty="0"/>
          </a:p>
        </p:txBody>
      </p:sp>
      <p:sp>
        <p:nvSpPr>
          <p:cNvPr id="112" name="Google Shape;112;p15"/>
          <p:cNvSpPr txBox="1"/>
          <p:nvPr/>
        </p:nvSpPr>
        <p:spPr>
          <a:xfrm>
            <a:off x="948238" y="2291122"/>
            <a:ext cx="88825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Lora"/>
                <a:ea typeface="Lora"/>
                <a:cs typeface="Lora"/>
                <a:sym typeface="Lora"/>
              </a:rPr>
              <a:t>CH 4</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4227921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3"/>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Main page</a:t>
            </a:r>
            <a:endParaRPr dirty="0"/>
          </a:p>
        </p:txBody>
      </p:sp>
      <p:sp>
        <p:nvSpPr>
          <p:cNvPr id="381" name="Google Shape;381;p3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grpSp>
        <p:nvGrpSpPr>
          <p:cNvPr id="382" name="Google Shape;382;p33"/>
          <p:cNvGrpSpPr/>
          <p:nvPr/>
        </p:nvGrpSpPr>
        <p:grpSpPr>
          <a:xfrm>
            <a:off x="5353200" y="373572"/>
            <a:ext cx="2119546" cy="4396359"/>
            <a:chOff x="2547150" y="238125"/>
            <a:chExt cx="2525675" cy="5238750"/>
          </a:xfrm>
        </p:grpSpPr>
        <p:sp>
          <p:nvSpPr>
            <p:cNvPr id="383" name="Google Shape;383;p3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935;p48">
            <a:extLst>
              <a:ext uri="{FF2B5EF4-FFF2-40B4-BE49-F238E27FC236}">
                <a16:creationId xmlns:a16="http://schemas.microsoft.com/office/drawing/2014/main" id="{D0FD47D5-9A91-4E35-973D-BA1985CA391D}"/>
              </a:ext>
            </a:extLst>
          </p:cNvPr>
          <p:cNvSpPr/>
          <p:nvPr/>
        </p:nvSpPr>
        <p:spPr>
          <a:xfrm>
            <a:off x="934719" y="1001002"/>
            <a:ext cx="125031" cy="225820"/>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DCCD1A1-7EC6-4494-ADCE-04B5340392F5}"/>
              </a:ext>
            </a:extLst>
          </p:cNvPr>
          <p:cNvPicPr>
            <a:picLocks noChangeAspect="1"/>
          </p:cNvPicPr>
          <p:nvPr/>
        </p:nvPicPr>
        <p:blipFill>
          <a:blip r:embed="rId3"/>
          <a:stretch>
            <a:fillRect/>
          </a:stretch>
        </p:blipFill>
        <p:spPr>
          <a:xfrm>
            <a:off x="5409007" y="768228"/>
            <a:ext cx="2006358" cy="360138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3"/>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r>
              <a:rPr lang="en-US" dirty="0"/>
              <a:t>Manual driving page</a:t>
            </a:r>
            <a:endParaRPr dirty="0"/>
          </a:p>
        </p:txBody>
      </p:sp>
      <p:sp>
        <p:nvSpPr>
          <p:cNvPr id="381" name="Google Shape;381;p3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grpSp>
        <p:nvGrpSpPr>
          <p:cNvPr id="382" name="Google Shape;382;p33"/>
          <p:cNvGrpSpPr/>
          <p:nvPr/>
        </p:nvGrpSpPr>
        <p:grpSpPr>
          <a:xfrm>
            <a:off x="5353200" y="373572"/>
            <a:ext cx="2119546" cy="4396359"/>
            <a:chOff x="2547150" y="238125"/>
            <a:chExt cx="2525675" cy="5238750"/>
          </a:xfrm>
        </p:grpSpPr>
        <p:sp>
          <p:nvSpPr>
            <p:cNvPr id="383" name="Google Shape;383;p3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362" name="Picture 2">
            <a:extLst>
              <a:ext uri="{FF2B5EF4-FFF2-40B4-BE49-F238E27FC236}">
                <a16:creationId xmlns:a16="http://schemas.microsoft.com/office/drawing/2014/main" id="{1DD5A9E1-B244-4B83-9561-FC59B52F3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963" y="768229"/>
            <a:ext cx="2000250" cy="359918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935;p48">
            <a:extLst>
              <a:ext uri="{FF2B5EF4-FFF2-40B4-BE49-F238E27FC236}">
                <a16:creationId xmlns:a16="http://schemas.microsoft.com/office/drawing/2014/main" id="{E3269633-7223-4EC1-A41A-D1DEF3EF919A}"/>
              </a:ext>
            </a:extLst>
          </p:cNvPr>
          <p:cNvSpPr/>
          <p:nvPr/>
        </p:nvSpPr>
        <p:spPr>
          <a:xfrm>
            <a:off x="934719" y="1001002"/>
            <a:ext cx="125031" cy="225820"/>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3028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Shape 198"/>
        <p:cNvGrpSpPr/>
        <p:nvPr/>
      </p:nvGrpSpPr>
      <p:grpSpPr>
        <a:xfrm>
          <a:off x="0" y="0"/>
          <a:ext cx="0" cy="0"/>
          <a:chOff x="0" y="0"/>
          <a:chExt cx="0" cy="0"/>
        </a:xfrm>
      </p:grpSpPr>
      <p:sp>
        <p:nvSpPr>
          <p:cNvPr id="199" name="Google Shape;199;p22"/>
          <p:cNvSpPr txBox="1">
            <a:spLocks noGrp="1"/>
          </p:cNvSpPr>
          <p:nvPr>
            <p:ph type="title" idx="4294967295"/>
          </p:nvPr>
        </p:nvSpPr>
        <p:spPr>
          <a:xfrm>
            <a:off x="4028495" y="4032405"/>
            <a:ext cx="4413840" cy="50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i="1" dirty="0">
                <a:highlight>
                  <a:schemeClr val="accent1"/>
                </a:highlight>
              </a:rPr>
              <a:t>ADAS:The circle of safty</a:t>
            </a:r>
            <a:endParaRPr sz="1800" i="1" dirty="0">
              <a:highlight>
                <a:schemeClr val="accent1"/>
              </a:highlight>
            </a:endParaRPr>
          </a:p>
        </p:txBody>
      </p:sp>
      <p:sp>
        <p:nvSpPr>
          <p:cNvPr id="200" name="Google Shape;200;p22"/>
          <p:cNvSpPr/>
          <p:nvPr/>
        </p:nvSpPr>
        <p:spPr>
          <a:xfrm>
            <a:off x="4465375" y="4440675"/>
            <a:ext cx="213248" cy="191461"/>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txBox="1">
            <a:spLocks noGrp="1"/>
          </p:cNvSpPr>
          <p:nvPr>
            <p:ph type="sldNum" idx="12"/>
          </p:nvPr>
        </p:nvSpPr>
        <p:spPr>
          <a:xfrm>
            <a:off x="4297650" y="4791900"/>
            <a:ext cx="548700" cy="35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3"/>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ADAS page</a:t>
            </a:r>
            <a:endParaRPr dirty="0"/>
          </a:p>
        </p:txBody>
      </p:sp>
      <p:sp>
        <p:nvSpPr>
          <p:cNvPr id="381" name="Google Shape;381;p3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grpSp>
        <p:nvGrpSpPr>
          <p:cNvPr id="382" name="Google Shape;382;p33"/>
          <p:cNvGrpSpPr/>
          <p:nvPr/>
        </p:nvGrpSpPr>
        <p:grpSpPr>
          <a:xfrm>
            <a:off x="5353200" y="373572"/>
            <a:ext cx="2119546" cy="4396359"/>
            <a:chOff x="2547150" y="238125"/>
            <a:chExt cx="2525675" cy="5238750"/>
          </a:xfrm>
        </p:grpSpPr>
        <p:sp>
          <p:nvSpPr>
            <p:cNvPr id="383" name="Google Shape;383;p3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86" name="Picture 2">
            <a:extLst>
              <a:ext uri="{FF2B5EF4-FFF2-40B4-BE49-F238E27FC236}">
                <a16:creationId xmlns:a16="http://schemas.microsoft.com/office/drawing/2014/main" id="{04DAA56C-4CCC-4579-B3BD-068ED2F9A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5764" y="768228"/>
            <a:ext cx="2009449" cy="3599181"/>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935;p48">
            <a:extLst>
              <a:ext uri="{FF2B5EF4-FFF2-40B4-BE49-F238E27FC236}">
                <a16:creationId xmlns:a16="http://schemas.microsoft.com/office/drawing/2014/main" id="{F9591339-4574-4F4C-89A6-FB857331F6A3}"/>
              </a:ext>
            </a:extLst>
          </p:cNvPr>
          <p:cNvSpPr/>
          <p:nvPr/>
        </p:nvSpPr>
        <p:spPr>
          <a:xfrm>
            <a:off x="934719" y="1001002"/>
            <a:ext cx="125031" cy="225820"/>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4527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3"/>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ACC page</a:t>
            </a:r>
            <a:endParaRPr dirty="0"/>
          </a:p>
        </p:txBody>
      </p:sp>
      <p:sp>
        <p:nvSpPr>
          <p:cNvPr id="381" name="Google Shape;381;p3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grpSp>
        <p:nvGrpSpPr>
          <p:cNvPr id="382" name="Google Shape;382;p33"/>
          <p:cNvGrpSpPr/>
          <p:nvPr/>
        </p:nvGrpSpPr>
        <p:grpSpPr>
          <a:xfrm>
            <a:off x="5353200" y="373572"/>
            <a:ext cx="2119546" cy="4396359"/>
            <a:chOff x="2547150" y="238125"/>
            <a:chExt cx="2525675" cy="5238750"/>
          </a:xfrm>
        </p:grpSpPr>
        <p:sp>
          <p:nvSpPr>
            <p:cNvPr id="383" name="Google Shape;383;p3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410" name="Picture 2">
            <a:extLst>
              <a:ext uri="{FF2B5EF4-FFF2-40B4-BE49-F238E27FC236}">
                <a16:creationId xmlns:a16="http://schemas.microsoft.com/office/drawing/2014/main" id="{2E226B84-D3B6-45F3-AA79-CE4FB26F7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2106" y="764381"/>
            <a:ext cx="2000249" cy="3614737"/>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935;p48">
            <a:extLst>
              <a:ext uri="{FF2B5EF4-FFF2-40B4-BE49-F238E27FC236}">
                <a16:creationId xmlns:a16="http://schemas.microsoft.com/office/drawing/2014/main" id="{F6D70861-97DA-4F31-959A-E51782F007C4}"/>
              </a:ext>
            </a:extLst>
          </p:cNvPr>
          <p:cNvSpPr/>
          <p:nvPr/>
        </p:nvSpPr>
        <p:spPr>
          <a:xfrm>
            <a:off x="934719" y="1001002"/>
            <a:ext cx="125031" cy="225820"/>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222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body" idx="4294967295"/>
          </p:nvPr>
        </p:nvSpPr>
        <p:spPr>
          <a:xfrm>
            <a:off x="4793846" y="878850"/>
            <a:ext cx="2698531" cy="365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2000" b="1" dirty="0">
                <a:latin typeface="Lora"/>
              </a:rPr>
              <a:t>Final form of </a:t>
            </a:r>
            <a:r>
              <a:rPr lang="en-GB" sz="2000" b="1" dirty="0">
                <a:highlight>
                  <a:schemeClr val="accent1"/>
                </a:highlight>
                <a:latin typeface="Lora"/>
              </a:rPr>
              <a:t>the car</a:t>
            </a:r>
            <a:endParaRPr sz="2000" b="1" dirty="0">
              <a:highlight>
                <a:schemeClr val="accent1"/>
              </a:highlight>
              <a:latin typeface="Lora"/>
              <a:sym typeface="Lora"/>
            </a:endParaRPr>
          </a:p>
        </p:txBody>
      </p:sp>
      <p:pic>
        <p:nvPicPr>
          <p:cNvPr id="186" name="Google Shape;186;p21"/>
          <p:cNvPicPr preferRelativeResize="0"/>
          <p:nvPr/>
        </p:nvPicPr>
        <p:blipFill>
          <a:blip r:embed="rId3"/>
          <a:srcRect t="6667" b="6667"/>
          <a:stretch/>
        </p:blipFill>
        <p:spPr>
          <a:xfrm>
            <a:off x="1139546" y="878850"/>
            <a:ext cx="3654300" cy="3654300"/>
          </a:xfrm>
          <a:prstGeom prst="ellipse">
            <a:avLst/>
          </a:prstGeom>
          <a:noFill/>
          <a:ln>
            <a:noFill/>
          </a:ln>
        </p:spPr>
      </p:pic>
      <p:cxnSp>
        <p:nvCxnSpPr>
          <p:cNvPr id="185" name="Google Shape;185;p21"/>
          <p:cNvCxnSpPr/>
          <p:nvPr/>
        </p:nvCxnSpPr>
        <p:spPr>
          <a:xfrm>
            <a:off x="-6450" y="1131725"/>
            <a:ext cx="9150600" cy="0"/>
          </a:xfrm>
          <a:prstGeom prst="straightConnector1">
            <a:avLst/>
          </a:prstGeom>
          <a:noFill/>
          <a:ln w="9525" cap="flat" cmpd="sng">
            <a:solidFill>
              <a:srgbClr val="CCCCCC"/>
            </a:solidFill>
            <a:prstDash val="solid"/>
            <a:round/>
            <a:headEnd type="none" w="med" len="med"/>
            <a:tailEnd type="none" w="med" len="med"/>
          </a:ln>
        </p:spPr>
      </p:cxnSp>
      <p:sp>
        <p:nvSpPr>
          <p:cNvPr id="187" name="Google Shape;187;p21"/>
          <p:cNvSpPr/>
          <p:nvPr/>
        </p:nvSpPr>
        <p:spPr>
          <a:xfrm>
            <a:off x="3732347" y="830247"/>
            <a:ext cx="790200" cy="79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grpSp>
        <p:nvGrpSpPr>
          <p:cNvPr id="15" name="Google Shape;940;p48">
            <a:extLst>
              <a:ext uri="{FF2B5EF4-FFF2-40B4-BE49-F238E27FC236}">
                <a16:creationId xmlns:a16="http://schemas.microsoft.com/office/drawing/2014/main" id="{A307FDDF-D1C2-46FB-A7AE-CFFB7BC952C6}"/>
              </a:ext>
            </a:extLst>
          </p:cNvPr>
          <p:cNvGrpSpPr/>
          <p:nvPr/>
        </p:nvGrpSpPr>
        <p:grpSpPr>
          <a:xfrm>
            <a:off x="3909936" y="1063624"/>
            <a:ext cx="435022" cy="323445"/>
            <a:chOff x="5247525" y="3007275"/>
            <a:chExt cx="517575" cy="384825"/>
          </a:xfrm>
        </p:grpSpPr>
        <p:sp>
          <p:nvSpPr>
            <p:cNvPr id="16" name="Google Shape;941;p48">
              <a:extLst>
                <a:ext uri="{FF2B5EF4-FFF2-40B4-BE49-F238E27FC236}">
                  <a16:creationId xmlns:a16="http://schemas.microsoft.com/office/drawing/2014/main" id="{A8F74954-60E4-4D9F-AFED-74EE9910E9B1}"/>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42;p48">
              <a:extLst>
                <a:ext uri="{FF2B5EF4-FFF2-40B4-BE49-F238E27FC236}">
                  <a16:creationId xmlns:a16="http://schemas.microsoft.com/office/drawing/2014/main" id="{31A16755-91A4-4C15-AC32-C9EC203F2C25}"/>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pattFill prst="smConfetti">
          <a:fgClr>
            <a:schemeClr val="accent1">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2DD8D6-38D3-47CC-8278-2BEAFF6957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4" name="WhatsApp Video 2022-07-12 at 3.56.17 PM(1)">
            <a:hlinkClick r:id="" action="ppaction://media"/>
            <a:extLst>
              <a:ext uri="{FF2B5EF4-FFF2-40B4-BE49-F238E27FC236}">
                <a16:creationId xmlns:a16="http://schemas.microsoft.com/office/drawing/2014/main" id="{4F34942A-2249-4F9A-8E67-36043CBD908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36212" y="266815"/>
            <a:ext cx="5471576" cy="4609870"/>
          </a:xfrm>
          <a:prstGeom prst="rect">
            <a:avLst/>
          </a:prstGeom>
          <a:ln>
            <a:noFill/>
          </a:ln>
          <a:effectLst>
            <a:softEdge rad="112500"/>
          </a:effectLst>
        </p:spPr>
      </p:pic>
    </p:spTree>
    <p:extLst>
      <p:ext uri="{BB962C8B-B14F-4D97-AF65-F5344CB8AC3E}">
        <p14:creationId xmlns:p14="http://schemas.microsoft.com/office/powerpoint/2010/main" val="176671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pattFill prst="dkVert">
          <a:fgClr>
            <a:schemeClr val="accent1">
              <a:lumMod val="40000"/>
              <a:lumOff val="60000"/>
            </a:schemeClr>
          </a:fgClr>
          <a:bgClr>
            <a:schemeClr val="bg1"/>
          </a:bgClr>
        </a:pattFill>
        <a:effectLst/>
      </p:bgPr>
    </p:bg>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4" y="2291121"/>
            <a:ext cx="5500009" cy="5622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PROJECT MANAGEMENT</a:t>
            </a:r>
            <a:endParaRPr dirty="0"/>
          </a:p>
        </p:txBody>
      </p:sp>
      <p:sp>
        <p:nvSpPr>
          <p:cNvPr id="112" name="Google Shape;112;p15"/>
          <p:cNvSpPr txBox="1"/>
          <p:nvPr/>
        </p:nvSpPr>
        <p:spPr>
          <a:xfrm>
            <a:off x="948238" y="2291122"/>
            <a:ext cx="88825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Lora"/>
                <a:ea typeface="Lora"/>
                <a:cs typeface="Lora"/>
                <a:sym typeface="Lora"/>
              </a:rPr>
              <a:t>CH 5</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Tree>
    <p:extLst>
      <p:ext uri="{BB962C8B-B14F-4D97-AF65-F5344CB8AC3E}">
        <p14:creationId xmlns:p14="http://schemas.microsoft.com/office/powerpoint/2010/main" val="2507789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1"/>
          <p:cNvSpPr txBox="1">
            <a:spLocks noGrp="1"/>
          </p:cNvSpPr>
          <p:nvPr>
            <p:ph type="title"/>
          </p:nvPr>
        </p:nvSpPr>
        <p:spPr>
          <a:xfrm>
            <a:off x="1381250" y="896112"/>
            <a:ext cx="4233738"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Tasks, Schedule and Milestones</a:t>
            </a:r>
            <a:endParaRPr dirty="0"/>
          </a:p>
        </p:txBody>
      </p:sp>
      <p:sp>
        <p:nvSpPr>
          <p:cNvPr id="543" name="Google Shape;543;p4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pic>
        <p:nvPicPr>
          <p:cNvPr id="18434" name="Picture 2">
            <a:extLst>
              <a:ext uri="{FF2B5EF4-FFF2-40B4-BE49-F238E27FC236}">
                <a16:creationId xmlns:a16="http://schemas.microsoft.com/office/drawing/2014/main" id="{EF61EE72-4E3B-4326-A9CE-1F97DDB07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 y="1775177"/>
            <a:ext cx="8943975" cy="203661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oogle Shape;1118;p48">
            <a:extLst>
              <a:ext uri="{FF2B5EF4-FFF2-40B4-BE49-F238E27FC236}">
                <a16:creationId xmlns:a16="http://schemas.microsoft.com/office/drawing/2014/main" id="{11E5804B-953C-4C29-A392-E68AB88297DF}"/>
              </a:ext>
            </a:extLst>
          </p:cNvPr>
          <p:cNvGrpSpPr/>
          <p:nvPr/>
        </p:nvGrpSpPr>
        <p:grpSpPr>
          <a:xfrm>
            <a:off x="911305" y="1014935"/>
            <a:ext cx="226615" cy="204265"/>
            <a:chOff x="5973900" y="318475"/>
            <a:chExt cx="401900" cy="380575"/>
          </a:xfrm>
        </p:grpSpPr>
        <p:sp>
          <p:nvSpPr>
            <p:cNvPr id="12" name="Google Shape;1119;p48">
              <a:extLst>
                <a:ext uri="{FF2B5EF4-FFF2-40B4-BE49-F238E27FC236}">
                  <a16:creationId xmlns:a16="http://schemas.microsoft.com/office/drawing/2014/main" id="{C6234F0D-762B-4D51-A7EB-4ABE685DA474}"/>
                </a:ext>
              </a:extLst>
            </p:cNvPr>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20;p48">
              <a:extLst>
                <a:ext uri="{FF2B5EF4-FFF2-40B4-BE49-F238E27FC236}">
                  <a16:creationId xmlns:a16="http://schemas.microsoft.com/office/drawing/2014/main" id="{D3F89B4D-253E-4B37-A8DD-DFC26BC600FC}"/>
                </a:ext>
              </a:extLst>
            </p:cNvPr>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21;p48">
              <a:extLst>
                <a:ext uri="{FF2B5EF4-FFF2-40B4-BE49-F238E27FC236}">
                  <a16:creationId xmlns:a16="http://schemas.microsoft.com/office/drawing/2014/main" id="{F1B745CC-2D3D-4C4D-84D5-FC750BD1C5F0}"/>
                </a:ext>
              </a:extLst>
            </p:cNvPr>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22;p48">
              <a:extLst>
                <a:ext uri="{FF2B5EF4-FFF2-40B4-BE49-F238E27FC236}">
                  <a16:creationId xmlns:a16="http://schemas.microsoft.com/office/drawing/2014/main" id="{EB49F9C1-C383-48BB-9396-6C33760FEE4D}"/>
                </a:ext>
              </a:extLst>
            </p:cNvPr>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23;p48">
              <a:extLst>
                <a:ext uri="{FF2B5EF4-FFF2-40B4-BE49-F238E27FC236}">
                  <a16:creationId xmlns:a16="http://schemas.microsoft.com/office/drawing/2014/main" id="{60BEF49A-AB2B-44A2-8E5D-C43C120ECEA2}"/>
                </a:ext>
              </a:extLst>
            </p:cNvPr>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24;p48">
              <a:extLst>
                <a:ext uri="{FF2B5EF4-FFF2-40B4-BE49-F238E27FC236}">
                  <a16:creationId xmlns:a16="http://schemas.microsoft.com/office/drawing/2014/main" id="{E9B2DFBC-7AD0-456E-97DD-B1429307ED36}"/>
                </a:ext>
              </a:extLst>
            </p:cNvPr>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25;p48">
              <a:extLst>
                <a:ext uri="{FF2B5EF4-FFF2-40B4-BE49-F238E27FC236}">
                  <a16:creationId xmlns:a16="http://schemas.microsoft.com/office/drawing/2014/main" id="{18ED59B5-8F4A-4D0A-82B2-3D601CF06798}"/>
                </a:ext>
              </a:extLst>
            </p:cNvPr>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26;p48">
              <a:extLst>
                <a:ext uri="{FF2B5EF4-FFF2-40B4-BE49-F238E27FC236}">
                  <a16:creationId xmlns:a16="http://schemas.microsoft.com/office/drawing/2014/main" id="{FA35655B-4E2D-40F0-A0FF-FD8524830753}"/>
                </a:ext>
              </a:extLst>
            </p:cNvPr>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27;p48">
              <a:extLst>
                <a:ext uri="{FF2B5EF4-FFF2-40B4-BE49-F238E27FC236}">
                  <a16:creationId xmlns:a16="http://schemas.microsoft.com/office/drawing/2014/main" id="{71206E15-5DAC-4E23-A69D-F7EA82057E69}"/>
                </a:ext>
              </a:extLst>
            </p:cNvPr>
            <p:cNvSpPr/>
            <p:nvPr/>
          </p:nvSpPr>
          <p:spPr>
            <a:xfrm>
              <a:off x="6024450" y="573000"/>
              <a:ext cx="300800" cy="25"/>
            </a:xfrm>
            <a:custGeom>
              <a:avLst/>
              <a:gdLst/>
              <a:ahLst/>
              <a:cxnLst/>
              <a:rect l="l" t="t" r="r" b="b"/>
              <a:pathLst>
                <a:path w="12032" h="1" fill="none" extrusionOk="0">
                  <a:moveTo>
                    <a:pt x="0" y="0"/>
                  </a:moveTo>
                  <a:lnTo>
                    <a:pt x="1203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28;p48">
              <a:extLst>
                <a:ext uri="{FF2B5EF4-FFF2-40B4-BE49-F238E27FC236}">
                  <a16:creationId xmlns:a16="http://schemas.microsoft.com/office/drawing/2014/main" id="{2CD6B2BC-F87E-40B5-A52A-24FA7970A87A}"/>
                </a:ext>
              </a:extLst>
            </p:cNvPr>
            <p:cNvSpPr/>
            <p:nvPr/>
          </p:nvSpPr>
          <p:spPr>
            <a:xfrm>
              <a:off x="6024450" y="514550"/>
              <a:ext cx="300800" cy="25"/>
            </a:xfrm>
            <a:custGeom>
              <a:avLst/>
              <a:gdLst/>
              <a:ahLst/>
              <a:cxnLst/>
              <a:rect l="l" t="t" r="r" b="b"/>
              <a:pathLst>
                <a:path w="12032" h="1" fill="none" extrusionOk="0">
                  <a:moveTo>
                    <a:pt x="0" y="0"/>
                  </a:moveTo>
                  <a:lnTo>
                    <a:pt x="12032"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29;p48">
              <a:extLst>
                <a:ext uri="{FF2B5EF4-FFF2-40B4-BE49-F238E27FC236}">
                  <a16:creationId xmlns:a16="http://schemas.microsoft.com/office/drawing/2014/main" id="{C18065D5-8AEB-4887-BA13-11A47E9361F3}"/>
                </a:ext>
              </a:extLst>
            </p:cNvPr>
            <p:cNvSpPr/>
            <p:nvPr/>
          </p:nvSpPr>
          <p:spPr>
            <a:xfrm>
              <a:off x="6264950" y="456100"/>
              <a:ext cx="25" cy="175375"/>
            </a:xfrm>
            <a:custGeom>
              <a:avLst/>
              <a:gdLst/>
              <a:ahLst/>
              <a:cxnLst/>
              <a:rect l="l" t="t" r="r" b="b"/>
              <a:pathLst>
                <a:path w="1" h="7015" fill="none" extrusionOk="0">
                  <a:moveTo>
                    <a:pt x="1" y="0"/>
                  </a:moveTo>
                  <a:lnTo>
                    <a:pt x="1"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30;p48">
              <a:extLst>
                <a:ext uri="{FF2B5EF4-FFF2-40B4-BE49-F238E27FC236}">
                  <a16:creationId xmlns:a16="http://schemas.microsoft.com/office/drawing/2014/main" id="{E682EDB4-C13F-4D5C-A0BA-AFE6FE28D7BE}"/>
                </a:ext>
              </a:extLst>
            </p:cNvPr>
            <p:cNvSpPr/>
            <p:nvPr/>
          </p:nvSpPr>
          <p:spPr>
            <a:xfrm>
              <a:off x="6204675" y="456100"/>
              <a:ext cx="25" cy="175375"/>
            </a:xfrm>
            <a:custGeom>
              <a:avLst/>
              <a:gdLst/>
              <a:ahLst/>
              <a:cxnLst/>
              <a:rect l="l" t="t" r="r" b="b"/>
              <a:pathLst>
                <a:path w="1" h="7015" fill="none" extrusionOk="0">
                  <a:moveTo>
                    <a:pt x="0" y="0"/>
                  </a:moveTo>
                  <a:lnTo>
                    <a:pt x="0"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31;p48">
              <a:extLst>
                <a:ext uri="{FF2B5EF4-FFF2-40B4-BE49-F238E27FC236}">
                  <a16:creationId xmlns:a16="http://schemas.microsoft.com/office/drawing/2014/main" id="{64C0FC5B-A9A0-44C0-9886-D38DA9260BC3}"/>
                </a:ext>
              </a:extLst>
            </p:cNvPr>
            <p:cNvSpPr/>
            <p:nvPr/>
          </p:nvSpPr>
          <p:spPr>
            <a:xfrm>
              <a:off x="6145000" y="456100"/>
              <a:ext cx="25" cy="175375"/>
            </a:xfrm>
            <a:custGeom>
              <a:avLst/>
              <a:gdLst/>
              <a:ahLst/>
              <a:cxnLst/>
              <a:rect l="l" t="t" r="r" b="b"/>
              <a:pathLst>
                <a:path w="1" h="7015" fill="none" extrusionOk="0">
                  <a:moveTo>
                    <a:pt x="1" y="0"/>
                  </a:moveTo>
                  <a:lnTo>
                    <a:pt x="1"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32;p48">
              <a:extLst>
                <a:ext uri="{FF2B5EF4-FFF2-40B4-BE49-F238E27FC236}">
                  <a16:creationId xmlns:a16="http://schemas.microsoft.com/office/drawing/2014/main" id="{CF5240BB-95D6-4CDD-9F39-0AD6E0FF5C40}"/>
                </a:ext>
              </a:extLst>
            </p:cNvPr>
            <p:cNvSpPr/>
            <p:nvPr/>
          </p:nvSpPr>
          <p:spPr>
            <a:xfrm>
              <a:off x="6084725" y="456100"/>
              <a:ext cx="25" cy="175375"/>
            </a:xfrm>
            <a:custGeom>
              <a:avLst/>
              <a:gdLst/>
              <a:ahLst/>
              <a:cxnLst/>
              <a:rect l="l" t="t" r="r" b="b"/>
              <a:pathLst>
                <a:path w="1" h="7015" fill="none" extrusionOk="0">
                  <a:moveTo>
                    <a:pt x="1" y="0"/>
                  </a:moveTo>
                  <a:lnTo>
                    <a:pt x="1" y="70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42"/>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Lessons Learned</a:t>
            </a:r>
            <a:endParaRPr dirty="0"/>
          </a:p>
        </p:txBody>
      </p:sp>
      <p:sp>
        <p:nvSpPr>
          <p:cNvPr id="555" name="Google Shape;555;p42"/>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564" name="Google Shape;564;p42"/>
          <p:cNvSpPr/>
          <p:nvPr/>
        </p:nvSpPr>
        <p:spPr>
          <a:xfrm>
            <a:off x="4662352" y="2317875"/>
            <a:ext cx="263198" cy="370493"/>
          </a:xfrm>
          <a:prstGeom prst="rect">
            <a:avLst/>
          </a:prstGeom>
        </p:spPr>
        <p:txBody>
          <a:bodyPr>
            <a:prstTxWarp prst="textPlain">
              <a:avLst/>
            </a:prstTxWarp>
          </a:bodyPr>
          <a:lstStyle/>
          <a:p>
            <a:pPr lvl="0" algn="ctr"/>
            <a:r>
              <a:rPr lang="en-US" b="1" i="0" dirty="0">
                <a:ln>
                  <a:noFill/>
                </a:ln>
                <a:solidFill>
                  <a:schemeClr val="lt1"/>
                </a:solidFill>
                <a:latin typeface="Lora"/>
              </a:rPr>
              <a:t>1</a:t>
            </a:r>
            <a:endParaRPr b="1" i="0" dirty="0">
              <a:ln>
                <a:noFill/>
              </a:ln>
              <a:solidFill>
                <a:schemeClr val="lt1"/>
              </a:solidFill>
              <a:latin typeface="Lora"/>
            </a:endParaRPr>
          </a:p>
        </p:txBody>
      </p:sp>
      <p:sp>
        <p:nvSpPr>
          <p:cNvPr id="565" name="Google Shape;565;p42"/>
          <p:cNvSpPr/>
          <p:nvPr/>
        </p:nvSpPr>
        <p:spPr>
          <a:xfrm>
            <a:off x="5477725" y="2331035"/>
            <a:ext cx="508175" cy="357333"/>
          </a:xfrm>
          <a:prstGeom prst="rect">
            <a:avLst/>
          </a:prstGeom>
        </p:spPr>
        <p:txBody>
          <a:bodyPr>
            <a:prstTxWarp prst="textPlain">
              <a:avLst/>
            </a:prstTxWarp>
          </a:bodyPr>
          <a:lstStyle/>
          <a:p>
            <a:pPr lvl="0" algn="ctr"/>
            <a:endParaRPr b="1" i="0" dirty="0">
              <a:ln>
                <a:noFill/>
              </a:ln>
              <a:solidFill>
                <a:schemeClr val="lt1"/>
              </a:solidFill>
              <a:latin typeface="Lora"/>
            </a:endParaRPr>
          </a:p>
        </p:txBody>
      </p:sp>
      <p:sp>
        <p:nvSpPr>
          <p:cNvPr id="566" name="Google Shape;566;p42"/>
          <p:cNvSpPr/>
          <p:nvPr/>
        </p:nvSpPr>
        <p:spPr>
          <a:xfrm>
            <a:off x="4617052" y="3231409"/>
            <a:ext cx="353799" cy="370493"/>
          </a:xfrm>
          <a:prstGeom prst="rect">
            <a:avLst/>
          </a:prstGeom>
        </p:spPr>
        <p:txBody>
          <a:bodyPr>
            <a:prstTxWarp prst="textPlain">
              <a:avLst/>
            </a:prstTxWarp>
          </a:bodyPr>
          <a:lstStyle/>
          <a:p>
            <a:pPr lvl="0" algn="ctr"/>
            <a:endParaRPr b="1" i="0" dirty="0">
              <a:ln>
                <a:noFill/>
              </a:ln>
              <a:solidFill>
                <a:schemeClr val="lt1"/>
              </a:solidFill>
              <a:latin typeface="Lora"/>
            </a:endParaRPr>
          </a:p>
        </p:txBody>
      </p:sp>
      <p:grpSp>
        <p:nvGrpSpPr>
          <p:cNvPr id="568" name="Google Shape;568;p42"/>
          <p:cNvGrpSpPr/>
          <p:nvPr/>
        </p:nvGrpSpPr>
        <p:grpSpPr>
          <a:xfrm>
            <a:off x="916458" y="1019750"/>
            <a:ext cx="214625" cy="214625"/>
            <a:chOff x="2594050" y="1631825"/>
            <a:chExt cx="439625" cy="439625"/>
          </a:xfrm>
        </p:grpSpPr>
        <p:sp>
          <p:nvSpPr>
            <p:cNvPr id="569" name="Google Shape;569;p42"/>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2"/>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2"/>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2"/>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458" name="Picture 2">
            <a:extLst>
              <a:ext uri="{FF2B5EF4-FFF2-40B4-BE49-F238E27FC236}">
                <a16:creationId xmlns:a16="http://schemas.microsoft.com/office/drawing/2014/main" id="{3A1304BC-BFE5-40EA-A10C-E80D6073C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342" y="3210747"/>
            <a:ext cx="1954221" cy="1038089"/>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A18BF029-B364-462B-8F73-E5B7E47586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4225" y="3382073"/>
            <a:ext cx="2724983" cy="1432815"/>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a:extLst>
              <a:ext uri="{FF2B5EF4-FFF2-40B4-BE49-F238E27FC236}">
                <a16:creationId xmlns:a16="http://schemas.microsoft.com/office/drawing/2014/main" id="{2FF4B323-BF46-491D-B608-F0E5554B03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7590" y="1778298"/>
            <a:ext cx="1811649" cy="755168"/>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a:extLst>
              <a:ext uri="{FF2B5EF4-FFF2-40B4-BE49-F238E27FC236}">
                <a16:creationId xmlns:a16="http://schemas.microsoft.com/office/drawing/2014/main" id="{BCF2E724-C92E-4E02-8FA7-E24B553833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106" y="1597766"/>
            <a:ext cx="1778803" cy="1185868"/>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564;p42">
            <a:extLst>
              <a:ext uri="{FF2B5EF4-FFF2-40B4-BE49-F238E27FC236}">
                <a16:creationId xmlns:a16="http://schemas.microsoft.com/office/drawing/2014/main" id="{C973F3BB-7E9E-4851-8D85-A2BE54017F5D}"/>
              </a:ext>
            </a:extLst>
          </p:cNvPr>
          <p:cNvSpPr/>
          <p:nvPr/>
        </p:nvSpPr>
        <p:spPr>
          <a:xfrm>
            <a:off x="4702976" y="3260283"/>
            <a:ext cx="263198" cy="370493"/>
          </a:xfrm>
          <a:prstGeom prst="rect">
            <a:avLst/>
          </a:prstGeom>
        </p:spPr>
        <p:txBody>
          <a:bodyPr>
            <a:prstTxWarp prst="textPlain">
              <a:avLst/>
            </a:prstTxWarp>
          </a:bodyPr>
          <a:lstStyle/>
          <a:p>
            <a:pPr lvl="0" algn="ctr"/>
            <a:endParaRPr b="1" i="0" dirty="0">
              <a:ln>
                <a:noFill/>
              </a:ln>
              <a:solidFill>
                <a:schemeClr val="lt1"/>
              </a:solidFill>
              <a:latin typeface="Lora"/>
            </a:endParaRPr>
          </a:p>
        </p:txBody>
      </p:sp>
      <p:grpSp>
        <p:nvGrpSpPr>
          <p:cNvPr id="22" name="Google Shape;1522;p49">
            <a:extLst>
              <a:ext uri="{FF2B5EF4-FFF2-40B4-BE49-F238E27FC236}">
                <a16:creationId xmlns:a16="http://schemas.microsoft.com/office/drawing/2014/main" id="{4CB88C07-1CA1-4A3D-B8C7-84BD522C1868}"/>
              </a:ext>
            </a:extLst>
          </p:cNvPr>
          <p:cNvGrpSpPr/>
          <p:nvPr/>
        </p:nvGrpSpPr>
        <p:grpSpPr>
          <a:xfrm>
            <a:off x="1827342" y="1410821"/>
            <a:ext cx="5758109" cy="3344066"/>
            <a:chOff x="557511" y="3212426"/>
            <a:chExt cx="719836" cy="722649"/>
          </a:xfrm>
        </p:grpSpPr>
        <p:sp>
          <p:nvSpPr>
            <p:cNvPr id="23" name="Google Shape;1523;p49">
              <a:extLst>
                <a:ext uri="{FF2B5EF4-FFF2-40B4-BE49-F238E27FC236}">
                  <a16:creationId xmlns:a16="http://schemas.microsoft.com/office/drawing/2014/main" id="{A8903616-D74D-4C19-B39B-ABF896244DD2}"/>
                </a:ext>
              </a:extLst>
            </p:cNvPr>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4">
                <a:alpha val="50000"/>
              </a:schemeClr>
            </a:solidFill>
            <a:ln w="12700">
              <a:noFill/>
              <a:prstDash val="lgDash"/>
            </a:ln>
          </p:spPr>
          <p:style>
            <a:lnRef idx="0">
              <a:scrgbClr r="0" g="0" b="0"/>
            </a:lnRef>
            <a:fillRef idx="0">
              <a:scrgbClr r="0" g="0" b="0"/>
            </a:fillRef>
            <a:effectRef idx="0">
              <a:scrgbClr r="0" g="0" b="0"/>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a:ln w="0"/>
                <a:solidFill>
                  <a:schemeClr val="accent1"/>
                </a:solidFill>
                <a:effectLst>
                  <a:outerShdw blurRad="38100" dist="25400" dir="5400000" algn="ctr" rotWithShape="0">
                    <a:srgbClr val="6E747A">
                      <a:alpha val="43000"/>
                    </a:srgbClr>
                  </a:outerShdw>
                </a:effectLst>
                <a:latin typeface="Quattrocento Sans"/>
                <a:ea typeface="Quattrocento Sans"/>
                <a:cs typeface="Quattrocento Sans"/>
                <a:sym typeface="Quattrocento Sans"/>
              </a:endParaRPr>
            </a:p>
          </p:txBody>
        </p:sp>
        <p:sp>
          <p:nvSpPr>
            <p:cNvPr id="24" name="Google Shape;1524;p49">
              <a:extLst>
                <a:ext uri="{FF2B5EF4-FFF2-40B4-BE49-F238E27FC236}">
                  <a16:creationId xmlns:a16="http://schemas.microsoft.com/office/drawing/2014/main" id="{A602F71A-1F00-463D-8852-C59FD8B36178}"/>
                </a:ext>
              </a:extLst>
            </p:cNvPr>
            <p:cNvSpPr/>
            <p:nvPr/>
          </p:nvSpPr>
          <p:spPr>
            <a:xfrm>
              <a:off x="927410" y="3212426"/>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4">
                <a:alpha val="50000"/>
              </a:schemeClr>
            </a:solidFill>
            <a:ln w="12700">
              <a:noFill/>
              <a:prstDash val="lgDash"/>
            </a:ln>
          </p:spPr>
          <p:style>
            <a:lnRef idx="0">
              <a:scrgbClr r="0" g="0" b="0"/>
            </a:lnRef>
            <a:fillRef idx="0">
              <a:scrgbClr r="0" g="0" b="0"/>
            </a:fillRef>
            <a:effectRef idx="0">
              <a:scrgbClr r="0" g="0" b="0"/>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a:ln w="0"/>
                <a:solidFill>
                  <a:schemeClr val="accent1"/>
                </a:solidFill>
                <a:effectLst>
                  <a:outerShdw blurRad="38100" dist="25400" dir="5400000" algn="ctr" rotWithShape="0">
                    <a:srgbClr val="6E747A">
                      <a:alpha val="43000"/>
                    </a:srgbClr>
                  </a:outerShdw>
                </a:effectLst>
                <a:latin typeface="Quattrocento Sans"/>
                <a:ea typeface="Quattrocento Sans"/>
                <a:cs typeface="Quattrocento Sans"/>
                <a:sym typeface="Quattrocento Sans"/>
              </a:endParaRPr>
            </a:p>
          </p:txBody>
        </p:sp>
        <p:sp>
          <p:nvSpPr>
            <p:cNvPr id="26" name="Google Shape;1525;p49">
              <a:extLst>
                <a:ext uri="{FF2B5EF4-FFF2-40B4-BE49-F238E27FC236}">
                  <a16:creationId xmlns:a16="http://schemas.microsoft.com/office/drawing/2014/main" id="{027601F7-1FEC-4523-A3BC-E63F4F59939F}"/>
                </a:ext>
              </a:extLst>
            </p:cNvPr>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alpha val="50000"/>
              </a:schemeClr>
            </a:solidFill>
            <a:ln w="12700">
              <a:noFill/>
              <a:prstDash val="lgDash"/>
            </a:ln>
          </p:spPr>
          <p:style>
            <a:lnRef idx="0">
              <a:scrgbClr r="0" g="0" b="0"/>
            </a:lnRef>
            <a:fillRef idx="0">
              <a:scrgbClr r="0" g="0" b="0"/>
            </a:fillRef>
            <a:effectRef idx="0">
              <a:scrgbClr r="0" g="0" b="0"/>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a:ln w="0"/>
                <a:solidFill>
                  <a:schemeClr val="accent1"/>
                </a:solidFill>
                <a:effectLst>
                  <a:outerShdw blurRad="38100" dist="25400" dir="5400000" algn="ctr" rotWithShape="0">
                    <a:srgbClr val="6E747A">
                      <a:alpha val="43000"/>
                    </a:srgbClr>
                  </a:outerShdw>
                </a:effectLst>
                <a:latin typeface="Quattrocento Sans"/>
                <a:ea typeface="Quattrocento Sans"/>
                <a:cs typeface="Quattrocento Sans"/>
                <a:sym typeface="Quattrocento Sans"/>
              </a:endParaRPr>
            </a:p>
          </p:txBody>
        </p:sp>
        <p:sp>
          <p:nvSpPr>
            <p:cNvPr id="28" name="Google Shape;1526;p49">
              <a:extLst>
                <a:ext uri="{FF2B5EF4-FFF2-40B4-BE49-F238E27FC236}">
                  <a16:creationId xmlns:a16="http://schemas.microsoft.com/office/drawing/2014/main" id="{B1BFF0CB-9276-4C55-9F76-9B27C9C1AD08}"/>
                </a:ext>
              </a:extLst>
            </p:cNvPr>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4">
                <a:alpha val="50000"/>
              </a:schemeClr>
            </a:solidFill>
            <a:ln w="12700">
              <a:noFill/>
              <a:prstDash val="lgDash"/>
            </a:ln>
          </p:spPr>
          <p:style>
            <a:lnRef idx="0">
              <a:scrgbClr r="0" g="0" b="0"/>
            </a:lnRef>
            <a:fillRef idx="0">
              <a:scrgbClr r="0" g="0" b="0"/>
            </a:fillRef>
            <a:effectRef idx="0">
              <a:scrgbClr r="0" g="0" b="0"/>
            </a:effectRef>
            <a:fontRef idx="minor">
              <a:schemeClr val="lt1"/>
            </a:fontRef>
          </p:style>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a:ln w="0"/>
                <a:solidFill>
                  <a:schemeClr val="accent1"/>
                </a:solidFill>
                <a:effectLst>
                  <a:outerShdw blurRad="38100" dist="25400" dir="5400000" algn="ctr" rotWithShape="0">
                    <a:srgbClr val="6E747A">
                      <a:alpha val="43000"/>
                    </a:srgbClr>
                  </a:outerShdw>
                </a:effectLst>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39760769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pattFill prst="dkVert">
          <a:fgClr>
            <a:schemeClr val="accent1">
              <a:lumMod val="40000"/>
              <a:lumOff val="60000"/>
            </a:schemeClr>
          </a:fgClr>
          <a:bgClr>
            <a:schemeClr val="bg1"/>
          </a:bgClr>
        </a:pattFill>
        <a:effectLst/>
      </p:bgPr>
    </p:bg>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4" y="2568405"/>
            <a:ext cx="5500009" cy="5622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IMPACT OF THE ENGINEERING SOLUTION</a:t>
            </a:r>
            <a:endParaRPr dirty="0"/>
          </a:p>
        </p:txBody>
      </p:sp>
      <p:sp>
        <p:nvSpPr>
          <p:cNvPr id="112" name="Google Shape;112;p15"/>
          <p:cNvSpPr txBox="1"/>
          <p:nvPr/>
        </p:nvSpPr>
        <p:spPr>
          <a:xfrm>
            <a:off x="948238" y="2291122"/>
            <a:ext cx="88825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Lora"/>
                <a:ea typeface="Lora"/>
                <a:cs typeface="Lora"/>
                <a:sym typeface="Lora"/>
              </a:rPr>
              <a:t>CH 6</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20083221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4"/>
          <p:cNvSpPr txBox="1">
            <a:spLocks noGrp="1"/>
          </p:cNvSpPr>
          <p:nvPr>
            <p:ph type="title"/>
          </p:nvPr>
        </p:nvSpPr>
        <p:spPr>
          <a:xfrm>
            <a:off x="1363850" y="919725"/>
            <a:ext cx="4605150" cy="435600"/>
          </a:xfrm>
          <a:prstGeom prst="rect">
            <a:avLst/>
          </a:prstGeom>
        </p:spPr>
        <p:txBody>
          <a:bodyPr spcFirstLastPara="1" wrap="square" lIns="91425" tIns="91425" rIns="91425" bIns="91425" anchor="ctr" anchorCtr="0">
            <a:noAutofit/>
          </a:bodyPr>
          <a:lstStyle/>
          <a:p>
            <a:r>
              <a:rPr lang="en-US" dirty="0"/>
              <a:t>Economical, Societal and Global</a:t>
            </a:r>
            <a:endParaRPr dirty="0"/>
          </a:p>
        </p:txBody>
      </p:sp>
      <p:grpSp>
        <p:nvGrpSpPr>
          <p:cNvPr id="221" name="Google Shape;221;p24"/>
          <p:cNvGrpSpPr/>
          <p:nvPr/>
        </p:nvGrpSpPr>
        <p:grpSpPr>
          <a:xfrm>
            <a:off x="916458" y="1019750"/>
            <a:ext cx="214625" cy="214625"/>
            <a:chOff x="2594050" y="1631825"/>
            <a:chExt cx="439625" cy="439625"/>
          </a:xfrm>
        </p:grpSpPr>
        <p:sp>
          <p:nvSpPr>
            <p:cNvPr id="222" name="Google Shape;222;p24"/>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sp>
        <p:nvSpPr>
          <p:cNvPr id="227" name="Google Shape;227;p24"/>
          <p:cNvSpPr/>
          <p:nvPr/>
        </p:nvSpPr>
        <p:spPr>
          <a:xfrm>
            <a:off x="3297500" y="1546742"/>
            <a:ext cx="2540100" cy="2540100"/>
          </a:xfrm>
          <a:prstGeom prst="donut">
            <a:avLst>
              <a:gd name="adj" fmla="val 160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24"/>
          <p:cNvGrpSpPr/>
          <p:nvPr/>
        </p:nvGrpSpPr>
        <p:grpSpPr>
          <a:xfrm>
            <a:off x="882501" y="1546742"/>
            <a:ext cx="2540099" cy="1808231"/>
            <a:chOff x="1731534" y="1315124"/>
            <a:chExt cx="1842885" cy="685324"/>
          </a:xfrm>
        </p:grpSpPr>
        <p:cxnSp>
          <p:nvCxnSpPr>
            <p:cNvPr id="229" name="Google Shape;229;p24"/>
            <p:cNvCxnSpPr>
              <a:cxnSpLocks/>
            </p:cNvCxnSpPr>
            <p:nvPr/>
          </p:nvCxnSpPr>
          <p:spPr>
            <a:xfrm>
              <a:off x="3270221" y="1579944"/>
              <a:ext cx="304198" cy="358630"/>
            </a:xfrm>
            <a:prstGeom prst="straightConnector1">
              <a:avLst/>
            </a:prstGeom>
            <a:noFill/>
            <a:ln w="19050" cap="flat" cmpd="sng">
              <a:solidFill>
                <a:schemeClr val="accent1"/>
              </a:solidFill>
              <a:prstDash val="solid"/>
              <a:round/>
              <a:headEnd type="oval" w="med" len="med"/>
              <a:tailEnd type="none" w="sm" len="sm"/>
            </a:ln>
          </p:spPr>
        </p:cxnSp>
        <p:sp>
          <p:nvSpPr>
            <p:cNvPr id="230" name="Google Shape;230;p24"/>
            <p:cNvSpPr txBox="1"/>
            <p:nvPr/>
          </p:nvSpPr>
          <p:spPr>
            <a:xfrm>
              <a:off x="1731534" y="1315124"/>
              <a:ext cx="1562052" cy="685324"/>
            </a:xfrm>
            <a:prstGeom prst="rect">
              <a:avLst/>
            </a:prstGeom>
            <a:noFill/>
            <a:ln>
              <a:noFill/>
            </a:ln>
          </p:spPr>
          <p:txBody>
            <a:bodyPr spcFirstLastPara="1" wrap="square" lIns="91425" tIns="91425" rIns="91425" bIns="91425" anchor="t" anchorCtr="0">
              <a:noAutofit/>
            </a:bodyPr>
            <a:lstStyle/>
            <a:p>
              <a:pPr rtl="0" fontAlgn="base">
                <a:spcBef>
                  <a:spcPts val="0"/>
                </a:spcBef>
                <a:spcAft>
                  <a:spcPts val="0"/>
                </a:spcAft>
              </a:pPr>
              <a:r>
                <a:rPr lang="en-GB" sz="2000" dirty="0">
                  <a:solidFill>
                    <a:schemeClr val="dk1"/>
                  </a:solidFill>
                  <a:latin typeface="Quattrocento Sans"/>
                </a:rPr>
                <a:t>The ACC system will reduce the number of accidental deaths and injuries.</a:t>
              </a:r>
            </a:p>
          </p:txBody>
        </p:sp>
      </p:grpSp>
      <p:grpSp>
        <p:nvGrpSpPr>
          <p:cNvPr id="231" name="Google Shape;231;p24"/>
          <p:cNvGrpSpPr/>
          <p:nvPr/>
        </p:nvGrpSpPr>
        <p:grpSpPr>
          <a:xfrm>
            <a:off x="5525439" y="1546741"/>
            <a:ext cx="3017789" cy="2425091"/>
            <a:chOff x="5517319" y="1315513"/>
            <a:chExt cx="1685106" cy="771271"/>
          </a:xfrm>
        </p:grpSpPr>
        <p:cxnSp>
          <p:nvCxnSpPr>
            <p:cNvPr id="232" name="Google Shape;232;p24"/>
            <p:cNvCxnSpPr/>
            <p:nvPr/>
          </p:nvCxnSpPr>
          <p:spPr>
            <a:xfrm flipH="1">
              <a:off x="5517319" y="1638300"/>
              <a:ext cx="433500" cy="252300"/>
            </a:xfrm>
            <a:prstGeom prst="straightConnector1">
              <a:avLst/>
            </a:prstGeom>
            <a:noFill/>
            <a:ln w="19050" cap="flat" cmpd="sng">
              <a:solidFill>
                <a:schemeClr val="accent2"/>
              </a:solidFill>
              <a:prstDash val="solid"/>
              <a:round/>
              <a:headEnd type="oval" w="med" len="med"/>
              <a:tailEnd type="none" w="sm" len="sm"/>
            </a:ln>
          </p:spPr>
        </p:cxnSp>
        <p:sp>
          <p:nvSpPr>
            <p:cNvPr id="233" name="Google Shape;233;p24"/>
            <p:cNvSpPr txBox="1"/>
            <p:nvPr/>
          </p:nvSpPr>
          <p:spPr>
            <a:xfrm>
              <a:off x="6004932" y="1315513"/>
              <a:ext cx="1197493" cy="771271"/>
            </a:xfrm>
            <a:prstGeom prst="rect">
              <a:avLst/>
            </a:prstGeom>
            <a:noFill/>
            <a:ln>
              <a:noFill/>
            </a:ln>
          </p:spPr>
          <p:txBody>
            <a:bodyPr spcFirstLastPara="1" wrap="square" lIns="91425" tIns="91425" rIns="91425" bIns="91425" anchor="t" anchorCtr="0">
              <a:noAutofit/>
            </a:bodyPr>
            <a:lstStyle/>
            <a:p>
              <a:pPr rtl="0" fontAlgn="base">
                <a:spcBef>
                  <a:spcPts val="0"/>
                </a:spcBef>
                <a:spcAft>
                  <a:spcPts val="0"/>
                </a:spcAft>
              </a:pPr>
              <a:r>
                <a:rPr lang="en-GB" sz="2000" dirty="0">
                  <a:solidFill>
                    <a:schemeClr val="dk1"/>
                  </a:solidFill>
                  <a:latin typeface="Quattrocento Sans"/>
                </a:rPr>
                <a:t>Saves you money by increasing your gas mileage and thus minimizing your vehicle’s fuel consumption</a:t>
              </a:r>
              <a:r>
                <a:rPr lang="en-GB" sz="1800" b="0" i="0" u="none" strike="noStrike" dirty="0">
                  <a:solidFill>
                    <a:srgbClr val="000000"/>
                  </a:solidFill>
                  <a:effectLst/>
                  <a:latin typeface="Old Standard TT"/>
                </a:rPr>
                <a:t>.</a:t>
              </a:r>
            </a:p>
          </p:txBody>
        </p:sp>
      </p:grpSp>
      <p:grpSp>
        <p:nvGrpSpPr>
          <p:cNvPr id="234" name="Google Shape;234;p24"/>
          <p:cNvGrpSpPr/>
          <p:nvPr/>
        </p:nvGrpSpPr>
        <p:grpSpPr>
          <a:xfrm>
            <a:off x="1600203" y="3916140"/>
            <a:ext cx="6730996" cy="1143796"/>
            <a:chOff x="1600203" y="3535140"/>
            <a:chExt cx="6730996" cy="1143796"/>
          </a:xfrm>
        </p:grpSpPr>
        <p:cxnSp>
          <p:nvCxnSpPr>
            <p:cNvPr id="235" name="Google Shape;235;p24"/>
            <p:cNvCxnSpPr/>
            <p:nvPr/>
          </p:nvCxnSpPr>
          <p:spPr>
            <a:xfrm rot="10800000">
              <a:off x="4556399" y="3535140"/>
              <a:ext cx="0" cy="460500"/>
            </a:xfrm>
            <a:prstGeom prst="straightConnector1">
              <a:avLst/>
            </a:prstGeom>
            <a:noFill/>
            <a:ln w="19050" cap="flat" cmpd="sng">
              <a:solidFill>
                <a:schemeClr val="accent3"/>
              </a:solidFill>
              <a:prstDash val="solid"/>
              <a:round/>
              <a:headEnd type="oval" w="med" len="med"/>
              <a:tailEnd type="none" w="sm" len="sm"/>
            </a:ln>
          </p:spPr>
        </p:cxnSp>
        <p:sp>
          <p:nvSpPr>
            <p:cNvPr id="236" name="Google Shape;236;p24"/>
            <p:cNvSpPr txBox="1"/>
            <p:nvPr/>
          </p:nvSpPr>
          <p:spPr>
            <a:xfrm>
              <a:off x="1600203" y="4009336"/>
              <a:ext cx="6730996" cy="669600"/>
            </a:xfrm>
            <a:prstGeom prst="rect">
              <a:avLst/>
            </a:prstGeom>
            <a:noFill/>
            <a:ln>
              <a:noFill/>
            </a:ln>
          </p:spPr>
          <p:txBody>
            <a:bodyPr spcFirstLastPara="1" wrap="square" lIns="91425" tIns="91425" rIns="91425" bIns="91425" anchor="t" anchorCtr="0">
              <a:noAutofit/>
            </a:bodyPr>
            <a:lstStyle/>
            <a:p>
              <a:pPr algn="just" rtl="0" fontAlgn="base">
                <a:spcBef>
                  <a:spcPts val="0"/>
                </a:spcBef>
                <a:spcAft>
                  <a:spcPts val="0"/>
                </a:spcAft>
              </a:pPr>
              <a:r>
                <a:rPr lang="en-GB" sz="2000" dirty="0">
                  <a:solidFill>
                    <a:schemeClr val="dk1"/>
                  </a:solidFill>
                  <a:latin typeface="Quattrocento Sans"/>
                </a:rPr>
                <a:t>keep</a:t>
              </a:r>
              <a:r>
                <a:rPr lang="en-GB" sz="1800" b="0" i="0" u="none" strike="noStrike" dirty="0">
                  <a:solidFill>
                    <a:srgbClr val="000000"/>
                  </a:solidFill>
                  <a:effectLst/>
                  <a:latin typeface="Old Standard TT"/>
                </a:rPr>
                <a:t> inside the speed limit, there are fewer speeding tickets.</a:t>
              </a:r>
            </a:p>
          </p:txBody>
        </p:sp>
      </p:grpSp>
      <p:sp>
        <p:nvSpPr>
          <p:cNvPr id="238" name="Google Shape;238;p24"/>
          <p:cNvSpPr/>
          <p:nvPr/>
        </p:nvSpPr>
        <p:spPr>
          <a:xfrm rot="1800047">
            <a:off x="3219843" y="1467434"/>
            <a:ext cx="2690936" cy="2690936"/>
          </a:xfrm>
          <a:prstGeom prst="blockArc">
            <a:avLst>
              <a:gd name="adj1" fmla="val 14414370"/>
              <a:gd name="adj2" fmla="val 694"/>
              <a:gd name="adj3" fmla="val 9562"/>
            </a:avLst>
          </a:prstGeom>
          <a:solidFill>
            <a:schemeClr val="accent2"/>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rot="-1800047" flipH="1">
            <a:off x="3221956" y="1467434"/>
            <a:ext cx="2690936" cy="2690936"/>
          </a:xfrm>
          <a:prstGeom prst="blockArc">
            <a:avLst>
              <a:gd name="adj1" fmla="val 14348563"/>
              <a:gd name="adj2" fmla="val 21472873"/>
              <a:gd name="adj3" fmla="val 9381"/>
            </a:avLst>
          </a:prstGeom>
          <a:solidFill>
            <a:schemeClr val="accent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rot="-8100000">
            <a:off x="4382715" y="1408393"/>
            <a:ext cx="363170" cy="36317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rot="-9000757" flipH="1">
            <a:off x="3220953" y="1465808"/>
            <a:ext cx="2690226" cy="2690226"/>
          </a:xfrm>
          <a:prstGeom prst="blockArc">
            <a:avLst>
              <a:gd name="adj1" fmla="val 14316164"/>
              <a:gd name="adj2" fmla="val 21502663"/>
              <a:gd name="adj3" fmla="val 9415"/>
            </a:avLst>
          </a:prstGeom>
          <a:solidFill>
            <a:schemeClr val="accent3"/>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rot="-1027861">
            <a:off x="5485874" y="3230832"/>
            <a:ext cx="312672" cy="312672"/>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rot="6359841">
            <a:off x="3315801" y="3228762"/>
            <a:ext cx="363580" cy="36358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75"/>
        <p:cNvGrpSpPr/>
        <p:nvPr/>
      </p:nvGrpSpPr>
      <p:grpSpPr>
        <a:xfrm>
          <a:off x="0" y="0"/>
          <a:ext cx="0" cy="0"/>
          <a:chOff x="0" y="0"/>
          <a:chExt cx="0" cy="0"/>
        </a:xfrm>
      </p:grpSpPr>
      <p:sp>
        <p:nvSpPr>
          <p:cNvPr id="676" name="Google Shape;676;p46"/>
          <p:cNvSpPr txBox="1">
            <a:spLocks noGrp="1"/>
          </p:cNvSpPr>
          <p:nvPr>
            <p:ph type="title" idx="4294967295"/>
          </p:nvPr>
        </p:nvSpPr>
        <p:spPr>
          <a:xfrm>
            <a:off x="0" y="0"/>
            <a:ext cx="8210550" cy="4667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0" i="0" u="none" strike="noStrike" dirty="0">
                <a:solidFill>
                  <a:srgbClr val="000000"/>
                </a:solidFill>
                <a:effectLst/>
                <a:latin typeface="Old Standard TT"/>
              </a:rPr>
              <a:t>Environmental and Ethical</a:t>
            </a:r>
            <a:endParaRPr sz="1200" dirty="0"/>
          </a:p>
        </p:txBody>
      </p:sp>
      <p:sp>
        <p:nvSpPr>
          <p:cNvPr id="677" name="Google Shape;677;p46"/>
          <p:cNvSpPr/>
          <p:nvPr/>
        </p:nvSpPr>
        <p:spPr>
          <a:xfrm>
            <a:off x="467100" y="467100"/>
            <a:ext cx="8209800" cy="4209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46"/>
          <p:cNvGrpSpPr/>
          <p:nvPr/>
        </p:nvGrpSpPr>
        <p:grpSpPr>
          <a:xfrm>
            <a:off x="638150" y="467111"/>
            <a:ext cx="7867750" cy="4209098"/>
            <a:chOff x="638138" y="467100"/>
            <a:chExt cx="7867750" cy="4194000"/>
          </a:xfrm>
        </p:grpSpPr>
        <p:cxnSp>
          <p:nvCxnSpPr>
            <p:cNvPr id="679" name="Google Shape;679;p46"/>
            <p:cNvCxnSpPr/>
            <p:nvPr/>
          </p:nvCxnSpPr>
          <p:spPr>
            <a:xfrm>
              <a:off x="638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0" name="Google Shape;680;p46"/>
            <p:cNvCxnSpPr/>
            <p:nvPr/>
          </p:nvCxnSpPr>
          <p:spPr>
            <a:xfrm>
              <a:off x="809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1" name="Google Shape;681;p46"/>
            <p:cNvCxnSpPr/>
            <p:nvPr/>
          </p:nvCxnSpPr>
          <p:spPr>
            <a:xfrm>
              <a:off x="980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2" name="Google Shape;682;p46"/>
            <p:cNvCxnSpPr/>
            <p:nvPr/>
          </p:nvCxnSpPr>
          <p:spPr>
            <a:xfrm>
              <a:off x="1151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3" name="Google Shape;683;p46"/>
            <p:cNvCxnSpPr/>
            <p:nvPr/>
          </p:nvCxnSpPr>
          <p:spPr>
            <a:xfrm>
              <a:off x="1322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4" name="Google Shape;684;p46"/>
            <p:cNvCxnSpPr/>
            <p:nvPr/>
          </p:nvCxnSpPr>
          <p:spPr>
            <a:xfrm>
              <a:off x="1493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5" name="Google Shape;685;p46"/>
            <p:cNvCxnSpPr/>
            <p:nvPr/>
          </p:nvCxnSpPr>
          <p:spPr>
            <a:xfrm>
              <a:off x="1664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6" name="Google Shape;686;p46"/>
            <p:cNvCxnSpPr/>
            <p:nvPr/>
          </p:nvCxnSpPr>
          <p:spPr>
            <a:xfrm>
              <a:off x="1835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7" name="Google Shape;687;p46"/>
            <p:cNvCxnSpPr/>
            <p:nvPr/>
          </p:nvCxnSpPr>
          <p:spPr>
            <a:xfrm>
              <a:off x="2006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8" name="Google Shape;688;p46"/>
            <p:cNvCxnSpPr/>
            <p:nvPr/>
          </p:nvCxnSpPr>
          <p:spPr>
            <a:xfrm>
              <a:off x="2177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89" name="Google Shape;689;p46"/>
            <p:cNvCxnSpPr/>
            <p:nvPr/>
          </p:nvCxnSpPr>
          <p:spPr>
            <a:xfrm>
              <a:off x="2348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0" name="Google Shape;690;p46"/>
            <p:cNvCxnSpPr/>
            <p:nvPr/>
          </p:nvCxnSpPr>
          <p:spPr>
            <a:xfrm>
              <a:off x="2519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1" name="Google Shape;691;p46"/>
            <p:cNvCxnSpPr/>
            <p:nvPr/>
          </p:nvCxnSpPr>
          <p:spPr>
            <a:xfrm>
              <a:off x="2690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2" name="Google Shape;692;p46"/>
            <p:cNvCxnSpPr/>
            <p:nvPr/>
          </p:nvCxnSpPr>
          <p:spPr>
            <a:xfrm>
              <a:off x="2861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3" name="Google Shape;693;p46"/>
            <p:cNvCxnSpPr/>
            <p:nvPr/>
          </p:nvCxnSpPr>
          <p:spPr>
            <a:xfrm>
              <a:off x="3032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4" name="Google Shape;694;p46"/>
            <p:cNvCxnSpPr/>
            <p:nvPr/>
          </p:nvCxnSpPr>
          <p:spPr>
            <a:xfrm>
              <a:off x="3203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5" name="Google Shape;695;p46"/>
            <p:cNvCxnSpPr/>
            <p:nvPr/>
          </p:nvCxnSpPr>
          <p:spPr>
            <a:xfrm>
              <a:off x="3374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6" name="Google Shape;696;p46"/>
            <p:cNvCxnSpPr/>
            <p:nvPr/>
          </p:nvCxnSpPr>
          <p:spPr>
            <a:xfrm>
              <a:off x="3545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7" name="Google Shape;697;p46"/>
            <p:cNvCxnSpPr/>
            <p:nvPr/>
          </p:nvCxnSpPr>
          <p:spPr>
            <a:xfrm>
              <a:off x="3716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8" name="Google Shape;698;p46"/>
            <p:cNvCxnSpPr/>
            <p:nvPr/>
          </p:nvCxnSpPr>
          <p:spPr>
            <a:xfrm>
              <a:off x="3887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699" name="Google Shape;699;p46"/>
            <p:cNvCxnSpPr/>
            <p:nvPr/>
          </p:nvCxnSpPr>
          <p:spPr>
            <a:xfrm>
              <a:off x="40588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0" name="Google Shape;700;p46"/>
            <p:cNvCxnSpPr/>
            <p:nvPr/>
          </p:nvCxnSpPr>
          <p:spPr>
            <a:xfrm>
              <a:off x="42299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1" name="Google Shape;701;p46"/>
            <p:cNvCxnSpPr/>
            <p:nvPr/>
          </p:nvCxnSpPr>
          <p:spPr>
            <a:xfrm>
              <a:off x="44009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2" name="Google Shape;702;p46"/>
            <p:cNvCxnSpPr/>
            <p:nvPr/>
          </p:nvCxnSpPr>
          <p:spPr>
            <a:xfrm>
              <a:off x="47430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3" name="Google Shape;703;p46"/>
            <p:cNvCxnSpPr/>
            <p:nvPr/>
          </p:nvCxnSpPr>
          <p:spPr>
            <a:xfrm>
              <a:off x="49141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4" name="Google Shape;704;p46"/>
            <p:cNvCxnSpPr/>
            <p:nvPr/>
          </p:nvCxnSpPr>
          <p:spPr>
            <a:xfrm>
              <a:off x="50851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5" name="Google Shape;705;p46"/>
            <p:cNvCxnSpPr/>
            <p:nvPr/>
          </p:nvCxnSpPr>
          <p:spPr>
            <a:xfrm>
              <a:off x="52561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6" name="Google Shape;706;p46"/>
            <p:cNvCxnSpPr/>
            <p:nvPr/>
          </p:nvCxnSpPr>
          <p:spPr>
            <a:xfrm>
              <a:off x="54272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7" name="Google Shape;707;p46"/>
            <p:cNvCxnSpPr/>
            <p:nvPr/>
          </p:nvCxnSpPr>
          <p:spPr>
            <a:xfrm>
              <a:off x="55982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8" name="Google Shape;708;p46"/>
            <p:cNvCxnSpPr/>
            <p:nvPr/>
          </p:nvCxnSpPr>
          <p:spPr>
            <a:xfrm>
              <a:off x="57692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09" name="Google Shape;709;p46"/>
            <p:cNvCxnSpPr/>
            <p:nvPr/>
          </p:nvCxnSpPr>
          <p:spPr>
            <a:xfrm>
              <a:off x="59403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0" name="Google Shape;710;p46"/>
            <p:cNvCxnSpPr/>
            <p:nvPr/>
          </p:nvCxnSpPr>
          <p:spPr>
            <a:xfrm>
              <a:off x="61113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1" name="Google Shape;711;p46"/>
            <p:cNvCxnSpPr/>
            <p:nvPr/>
          </p:nvCxnSpPr>
          <p:spPr>
            <a:xfrm>
              <a:off x="62824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2" name="Google Shape;712;p46"/>
            <p:cNvCxnSpPr/>
            <p:nvPr/>
          </p:nvCxnSpPr>
          <p:spPr>
            <a:xfrm>
              <a:off x="64534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3" name="Google Shape;713;p46"/>
            <p:cNvCxnSpPr/>
            <p:nvPr/>
          </p:nvCxnSpPr>
          <p:spPr>
            <a:xfrm>
              <a:off x="66244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4" name="Google Shape;714;p46"/>
            <p:cNvCxnSpPr/>
            <p:nvPr/>
          </p:nvCxnSpPr>
          <p:spPr>
            <a:xfrm>
              <a:off x="67955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5" name="Google Shape;715;p46"/>
            <p:cNvCxnSpPr/>
            <p:nvPr/>
          </p:nvCxnSpPr>
          <p:spPr>
            <a:xfrm>
              <a:off x="69665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6" name="Google Shape;716;p46"/>
            <p:cNvCxnSpPr/>
            <p:nvPr/>
          </p:nvCxnSpPr>
          <p:spPr>
            <a:xfrm>
              <a:off x="713758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7" name="Google Shape;717;p46"/>
            <p:cNvCxnSpPr/>
            <p:nvPr/>
          </p:nvCxnSpPr>
          <p:spPr>
            <a:xfrm>
              <a:off x="730862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8" name="Google Shape;718;p46"/>
            <p:cNvCxnSpPr/>
            <p:nvPr/>
          </p:nvCxnSpPr>
          <p:spPr>
            <a:xfrm>
              <a:off x="747966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19" name="Google Shape;719;p46"/>
            <p:cNvCxnSpPr/>
            <p:nvPr/>
          </p:nvCxnSpPr>
          <p:spPr>
            <a:xfrm>
              <a:off x="765070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0" name="Google Shape;720;p46"/>
            <p:cNvCxnSpPr/>
            <p:nvPr/>
          </p:nvCxnSpPr>
          <p:spPr>
            <a:xfrm>
              <a:off x="7821738"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1" name="Google Shape;721;p46"/>
            <p:cNvCxnSpPr/>
            <p:nvPr/>
          </p:nvCxnSpPr>
          <p:spPr>
            <a:xfrm>
              <a:off x="7992775"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2" name="Google Shape;722;p46"/>
            <p:cNvCxnSpPr/>
            <p:nvPr/>
          </p:nvCxnSpPr>
          <p:spPr>
            <a:xfrm>
              <a:off x="8163813"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3" name="Google Shape;723;p46"/>
            <p:cNvCxnSpPr/>
            <p:nvPr/>
          </p:nvCxnSpPr>
          <p:spPr>
            <a:xfrm>
              <a:off x="8334850" y="46710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4" name="Google Shape;724;p46"/>
            <p:cNvCxnSpPr/>
            <p:nvPr/>
          </p:nvCxnSpPr>
          <p:spPr>
            <a:xfrm>
              <a:off x="8505888" y="467100"/>
              <a:ext cx="0" cy="4194000"/>
            </a:xfrm>
            <a:prstGeom prst="straightConnector1">
              <a:avLst/>
            </a:prstGeom>
            <a:noFill/>
            <a:ln w="9525" cap="flat" cmpd="sng">
              <a:solidFill>
                <a:schemeClr val="lt2"/>
              </a:solidFill>
              <a:prstDash val="solid"/>
              <a:round/>
              <a:headEnd type="none" w="med" len="med"/>
              <a:tailEnd type="none" w="med" len="med"/>
            </a:ln>
          </p:spPr>
        </p:cxnSp>
      </p:grpSp>
      <p:sp>
        <p:nvSpPr>
          <p:cNvPr id="725" name="Google Shape;725;p4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grpSp>
        <p:nvGrpSpPr>
          <p:cNvPr id="726" name="Google Shape;726;p46"/>
          <p:cNvGrpSpPr/>
          <p:nvPr/>
        </p:nvGrpSpPr>
        <p:grpSpPr>
          <a:xfrm>
            <a:off x="467107" y="642473"/>
            <a:ext cx="8209755" cy="3858239"/>
            <a:chOff x="467088" y="642474"/>
            <a:chExt cx="4194000" cy="3858239"/>
          </a:xfrm>
        </p:grpSpPr>
        <p:cxnSp>
          <p:nvCxnSpPr>
            <p:cNvPr id="727" name="Google Shape;727;p46"/>
            <p:cNvCxnSpPr/>
            <p:nvPr/>
          </p:nvCxnSpPr>
          <p:spPr>
            <a:xfrm>
              <a:off x="2564088" y="-145452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8" name="Google Shape;728;p46"/>
            <p:cNvCxnSpPr/>
            <p:nvPr/>
          </p:nvCxnSpPr>
          <p:spPr>
            <a:xfrm>
              <a:off x="2564088" y="-127915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29" name="Google Shape;729;p46"/>
            <p:cNvCxnSpPr/>
            <p:nvPr/>
          </p:nvCxnSpPr>
          <p:spPr>
            <a:xfrm>
              <a:off x="2564088" y="-110377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0" name="Google Shape;730;p46"/>
            <p:cNvCxnSpPr/>
            <p:nvPr/>
          </p:nvCxnSpPr>
          <p:spPr>
            <a:xfrm>
              <a:off x="2564088" y="-92840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1" name="Google Shape;731;p46"/>
            <p:cNvCxnSpPr/>
            <p:nvPr/>
          </p:nvCxnSpPr>
          <p:spPr>
            <a:xfrm>
              <a:off x="2564088" y="-75302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2" name="Google Shape;732;p46"/>
            <p:cNvCxnSpPr/>
            <p:nvPr/>
          </p:nvCxnSpPr>
          <p:spPr>
            <a:xfrm>
              <a:off x="2564088" y="-57765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3" name="Google Shape;733;p46"/>
            <p:cNvCxnSpPr/>
            <p:nvPr/>
          </p:nvCxnSpPr>
          <p:spPr>
            <a:xfrm>
              <a:off x="2564088" y="-40227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4" name="Google Shape;734;p46"/>
            <p:cNvCxnSpPr/>
            <p:nvPr/>
          </p:nvCxnSpPr>
          <p:spPr>
            <a:xfrm>
              <a:off x="2564088" y="-22690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5" name="Google Shape;735;p46"/>
            <p:cNvCxnSpPr/>
            <p:nvPr/>
          </p:nvCxnSpPr>
          <p:spPr>
            <a:xfrm>
              <a:off x="2564088" y="-5153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6" name="Google Shape;736;p46"/>
            <p:cNvCxnSpPr/>
            <p:nvPr/>
          </p:nvCxnSpPr>
          <p:spPr>
            <a:xfrm>
              <a:off x="2564088" y="12384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7" name="Google Shape;737;p46"/>
            <p:cNvCxnSpPr/>
            <p:nvPr/>
          </p:nvCxnSpPr>
          <p:spPr>
            <a:xfrm>
              <a:off x="2564088" y="29921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8" name="Google Shape;738;p46"/>
            <p:cNvCxnSpPr/>
            <p:nvPr/>
          </p:nvCxnSpPr>
          <p:spPr>
            <a:xfrm>
              <a:off x="2564088" y="649968"/>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39" name="Google Shape;739;p46"/>
            <p:cNvCxnSpPr/>
            <p:nvPr/>
          </p:nvCxnSpPr>
          <p:spPr>
            <a:xfrm>
              <a:off x="2564088" y="825343"/>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0" name="Google Shape;740;p46"/>
            <p:cNvCxnSpPr/>
            <p:nvPr/>
          </p:nvCxnSpPr>
          <p:spPr>
            <a:xfrm>
              <a:off x="2564088" y="1000717"/>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1" name="Google Shape;741;p46"/>
            <p:cNvCxnSpPr/>
            <p:nvPr/>
          </p:nvCxnSpPr>
          <p:spPr>
            <a:xfrm>
              <a:off x="2564088" y="1176092"/>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2" name="Google Shape;742;p46"/>
            <p:cNvCxnSpPr/>
            <p:nvPr/>
          </p:nvCxnSpPr>
          <p:spPr>
            <a:xfrm>
              <a:off x="2564088" y="1351466"/>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3" name="Google Shape;743;p46"/>
            <p:cNvCxnSpPr/>
            <p:nvPr/>
          </p:nvCxnSpPr>
          <p:spPr>
            <a:xfrm>
              <a:off x="2564088" y="1526841"/>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4" name="Google Shape;744;p46"/>
            <p:cNvCxnSpPr/>
            <p:nvPr/>
          </p:nvCxnSpPr>
          <p:spPr>
            <a:xfrm>
              <a:off x="2564088" y="1702215"/>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5" name="Google Shape;745;p46"/>
            <p:cNvCxnSpPr/>
            <p:nvPr/>
          </p:nvCxnSpPr>
          <p:spPr>
            <a:xfrm>
              <a:off x="2564088" y="1877590"/>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6" name="Google Shape;746;p46"/>
            <p:cNvCxnSpPr/>
            <p:nvPr/>
          </p:nvCxnSpPr>
          <p:spPr>
            <a:xfrm>
              <a:off x="2564088" y="2052964"/>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7" name="Google Shape;747;p46"/>
            <p:cNvCxnSpPr/>
            <p:nvPr/>
          </p:nvCxnSpPr>
          <p:spPr>
            <a:xfrm>
              <a:off x="2564088" y="2228339"/>
              <a:ext cx="0" cy="4194000"/>
            </a:xfrm>
            <a:prstGeom prst="straightConnector1">
              <a:avLst/>
            </a:prstGeom>
            <a:noFill/>
            <a:ln w="9525" cap="flat" cmpd="sng">
              <a:solidFill>
                <a:schemeClr val="lt2"/>
              </a:solidFill>
              <a:prstDash val="solid"/>
              <a:round/>
              <a:headEnd type="none" w="med" len="med"/>
              <a:tailEnd type="none" w="med" len="med"/>
            </a:ln>
          </p:spPr>
        </p:cxnSp>
        <p:cxnSp>
          <p:nvCxnSpPr>
            <p:cNvPr id="748" name="Google Shape;748;p46"/>
            <p:cNvCxnSpPr/>
            <p:nvPr/>
          </p:nvCxnSpPr>
          <p:spPr>
            <a:xfrm>
              <a:off x="2564088" y="2403713"/>
              <a:ext cx="0" cy="4194000"/>
            </a:xfrm>
            <a:prstGeom prst="straightConnector1">
              <a:avLst/>
            </a:prstGeom>
            <a:noFill/>
            <a:ln w="9525" cap="flat" cmpd="sng">
              <a:solidFill>
                <a:schemeClr val="lt2"/>
              </a:solidFill>
              <a:prstDash val="solid"/>
              <a:round/>
              <a:headEnd type="none" w="med" len="med"/>
              <a:tailEnd type="none" w="med" len="med"/>
            </a:ln>
          </p:spPr>
        </p:cxnSp>
      </p:grpSp>
      <p:cxnSp>
        <p:nvCxnSpPr>
          <p:cNvPr id="749" name="Google Shape;749;p46"/>
          <p:cNvCxnSpPr/>
          <p:nvPr/>
        </p:nvCxnSpPr>
        <p:spPr>
          <a:xfrm>
            <a:off x="4570198" y="467100"/>
            <a:ext cx="0" cy="4209000"/>
          </a:xfrm>
          <a:prstGeom prst="straightConnector1">
            <a:avLst/>
          </a:prstGeom>
          <a:noFill/>
          <a:ln w="19050" cap="flat" cmpd="sng">
            <a:solidFill>
              <a:schemeClr val="dk1"/>
            </a:solidFill>
            <a:prstDash val="solid"/>
            <a:round/>
            <a:headEnd type="triangle" w="sm" len="sm"/>
            <a:tailEnd type="triangle" w="sm" len="sm"/>
          </a:ln>
        </p:spPr>
      </p:cxnSp>
      <p:cxnSp>
        <p:nvCxnSpPr>
          <p:cNvPr id="750" name="Google Shape;750;p46"/>
          <p:cNvCxnSpPr/>
          <p:nvPr/>
        </p:nvCxnSpPr>
        <p:spPr>
          <a:xfrm>
            <a:off x="467100" y="2571600"/>
            <a:ext cx="8209800" cy="0"/>
          </a:xfrm>
          <a:prstGeom prst="straightConnector1">
            <a:avLst/>
          </a:prstGeom>
          <a:noFill/>
          <a:ln w="19050" cap="flat" cmpd="sng">
            <a:solidFill>
              <a:schemeClr val="dk1"/>
            </a:solidFill>
            <a:prstDash val="solid"/>
            <a:round/>
            <a:headEnd type="triangle" w="sm" len="sm"/>
            <a:tailEnd type="triangle" w="sm" len="sm"/>
          </a:ln>
        </p:spPr>
      </p:cxnSp>
      <p:pic>
        <p:nvPicPr>
          <p:cNvPr id="3" name="Picture 2">
            <a:extLst>
              <a:ext uri="{FF2B5EF4-FFF2-40B4-BE49-F238E27FC236}">
                <a16:creationId xmlns:a16="http://schemas.microsoft.com/office/drawing/2014/main" id="{50C51EC2-D887-4AC5-A063-B673F0463FA0}"/>
              </a:ext>
            </a:extLst>
          </p:cNvPr>
          <p:cNvPicPr>
            <a:picLocks noChangeAspect="1"/>
          </p:cNvPicPr>
          <p:nvPr/>
        </p:nvPicPr>
        <p:blipFill>
          <a:blip r:embed="rId3"/>
          <a:stretch>
            <a:fillRect/>
          </a:stretch>
        </p:blipFill>
        <p:spPr>
          <a:xfrm>
            <a:off x="5078143" y="2746967"/>
            <a:ext cx="2929788" cy="1780762"/>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6D6FFDD7-9D48-494D-9047-A45E1A8ED76C}"/>
              </a:ext>
            </a:extLst>
          </p:cNvPr>
          <p:cNvPicPr>
            <a:picLocks noChangeAspect="1"/>
          </p:cNvPicPr>
          <p:nvPr/>
        </p:nvPicPr>
        <p:blipFill>
          <a:blip r:embed="rId4"/>
          <a:stretch>
            <a:fillRect/>
          </a:stretch>
        </p:blipFill>
        <p:spPr>
          <a:xfrm>
            <a:off x="5070009" y="675644"/>
            <a:ext cx="2881063" cy="1789717"/>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8731515F-D7E0-4271-B9FE-76094F7E2698}"/>
              </a:ext>
            </a:extLst>
          </p:cNvPr>
          <p:cNvPicPr>
            <a:picLocks noChangeAspect="1"/>
          </p:cNvPicPr>
          <p:nvPr/>
        </p:nvPicPr>
        <p:blipFill>
          <a:blip r:embed="rId5"/>
          <a:stretch>
            <a:fillRect/>
          </a:stretch>
        </p:blipFill>
        <p:spPr>
          <a:xfrm>
            <a:off x="1181806" y="2710998"/>
            <a:ext cx="2877015" cy="1789714"/>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DC756475-2417-49A3-B1A9-4EBC698EFB01}"/>
              </a:ext>
            </a:extLst>
          </p:cNvPr>
          <p:cNvPicPr>
            <a:picLocks noChangeAspect="1"/>
          </p:cNvPicPr>
          <p:nvPr/>
        </p:nvPicPr>
        <p:blipFill>
          <a:blip r:embed="rId6"/>
          <a:stretch>
            <a:fillRect/>
          </a:stretch>
        </p:blipFill>
        <p:spPr>
          <a:xfrm>
            <a:off x="1142764" y="621211"/>
            <a:ext cx="2924609" cy="1789360"/>
          </a:xfrm>
          <a:prstGeom prst="rect">
            <a:avLst/>
          </a:prstGeom>
          <a:ln>
            <a:noFill/>
          </a:ln>
          <a:effectLst>
            <a:outerShdw blurRad="190500" algn="tl" rotWithShape="0">
              <a:srgbClr val="000000">
                <a:alpha val="70000"/>
              </a:srgbClr>
            </a:outerShdw>
          </a:effectLst>
        </p:spPr>
      </p:pic>
      <p:sp>
        <p:nvSpPr>
          <p:cNvPr id="10" name="Arrow: Striped Right 9">
            <a:extLst>
              <a:ext uri="{FF2B5EF4-FFF2-40B4-BE49-F238E27FC236}">
                <a16:creationId xmlns:a16="http://schemas.microsoft.com/office/drawing/2014/main" id="{60777DD9-3185-4378-AC6C-0188B6500357}"/>
              </a:ext>
            </a:extLst>
          </p:cNvPr>
          <p:cNvSpPr/>
          <p:nvPr/>
        </p:nvSpPr>
        <p:spPr>
          <a:xfrm>
            <a:off x="4329579" y="1475309"/>
            <a:ext cx="481239" cy="219035"/>
          </a:xfrm>
          <a:prstGeom prst="striped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2" name="Arrow: Striped Right 91">
            <a:extLst>
              <a:ext uri="{FF2B5EF4-FFF2-40B4-BE49-F238E27FC236}">
                <a16:creationId xmlns:a16="http://schemas.microsoft.com/office/drawing/2014/main" id="{F2AAA425-6532-4777-A6A6-686CCA7D1718}"/>
              </a:ext>
            </a:extLst>
          </p:cNvPr>
          <p:cNvSpPr/>
          <p:nvPr/>
        </p:nvSpPr>
        <p:spPr>
          <a:xfrm>
            <a:off x="4324412" y="3521154"/>
            <a:ext cx="481239" cy="219035"/>
          </a:xfrm>
          <a:prstGeom prst="stripedRightArrow">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8"/>
          <p:cNvSpPr txBox="1">
            <a:spLocks noGrp="1"/>
          </p:cNvSpPr>
          <p:nvPr>
            <p:ph type="ctrTitle" idx="4294967295"/>
          </p:nvPr>
        </p:nvSpPr>
        <p:spPr>
          <a:xfrm>
            <a:off x="3195433" y="3531747"/>
            <a:ext cx="52410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highlight>
                  <a:schemeClr val="accent1"/>
                </a:highlight>
              </a:rPr>
              <a:t>ACC</a:t>
            </a:r>
          </a:p>
        </p:txBody>
      </p:sp>
      <p:sp>
        <p:nvSpPr>
          <p:cNvPr id="137" name="Google Shape;137;p18"/>
          <p:cNvSpPr txBox="1">
            <a:spLocks noGrp="1"/>
          </p:cNvSpPr>
          <p:nvPr>
            <p:ph type="subTitle" idx="4294967295"/>
          </p:nvPr>
        </p:nvSpPr>
        <p:spPr>
          <a:xfrm>
            <a:off x="5348996" y="4251727"/>
            <a:ext cx="3420747" cy="599046"/>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2000" b="1" dirty="0">
                <a:latin typeface="Lora"/>
                <a:sym typeface="Lora"/>
              </a:rPr>
              <a:t>Adaptive Cruise Control</a:t>
            </a:r>
            <a:endParaRPr sz="2000" b="1" dirty="0">
              <a:latin typeface="Lora"/>
              <a:sym typeface="Lora"/>
            </a:endParaRPr>
          </a:p>
        </p:txBody>
      </p:sp>
      <p:cxnSp>
        <p:nvCxnSpPr>
          <p:cNvPr id="138" name="Google Shape;138;p18"/>
          <p:cNvCxnSpPr/>
          <p:nvPr/>
        </p:nvCxnSpPr>
        <p:spPr>
          <a:xfrm>
            <a:off x="-6025" y="1668728"/>
            <a:ext cx="9162000" cy="0"/>
          </a:xfrm>
          <a:prstGeom prst="straightConnector1">
            <a:avLst/>
          </a:prstGeom>
          <a:noFill/>
          <a:ln w="9525" cap="flat" cmpd="sng">
            <a:solidFill>
              <a:srgbClr val="CCCCCC"/>
            </a:solidFill>
            <a:prstDash val="solid"/>
            <a:round/>
            <a:headEnd type="none" w="med" len="med"/>
            <a:tailEnd type="none" w="med" len="med"/>
          </a:ln>
        </p:spPr>
      </p:cxnSp>
      <p:sp>
        <p:nvSpPr>
          <p:cNvPr id="139" name="Google Shape;139;p18"/>
          <p:cNvSpPr/>
          <p:nvPr/>
        </p:nvSpPr>
        <p:spPr>
          <a:xfrm>
            <a:off x="5410832" y="629654"/>
            <a:ext cx="1650390" cy="164233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mtClean="0"/>
              <a:t>5</a:t>
            </a:fld>
            <a:endParaRPr dirty="0"/>
          </a:p>
        </p:txBody>
      </p:sp>
      <p:pic>
        <p:nvPicPr>
          <p:cNvPr id="1028" name="Picture 4">
            <a:extLst>
              <a:ext uri="{FF2B5EF4-FFF2-40B4-BE49-F238E27FC236}">
                <a16:creationId xmlns:a16="http://schemas.microsoft.com/office/drawing/2014/main" id="{5F9F1A20-7A6F-44E2-A822-4FA10E616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2822" y="207727"/>
            <a:ext cx="4270511" cy="4128522"/>
          </a:xfrm>
          <a:prstGeom prst="ellipse">
            <a:avLst/>
          </a:prstGeom>
          <a:ln>
            <a:noFill/>
          </a:ln>
          <a:effectLst>
            <a:outerShdw blurRad="50800" dist="50800" dir="5400000" algn="ctr" rotWithShape="0">
              <a:schemeClr val="tx1"/>
            </a:outerShdw>
            <a:softEdge rad="112500"/>
          </a:effectLst>
          <a:extLst>
            <a:ext uri="{909E8E84-426E-40DD-AFC4-6F175D3DCCD1}">
              <a14:hiddenFill xmlns:a14="http://schemas.microsoft.com/office/drawing/2010/main">
                <a:solidFill>
                  <a:srgbClr val="FFFFFF"/>
                </a:solidFill>
              </a14:hiddenFill>
            </a:ext>
          </a:extLst>
        </p:spPr>
      </p:pic>
      <p:grpSp>
        <p:nvGrpSpPr>
          <p:cNvPr id="21" name="Google Shape;1217;p48">
            <a:extLst>
              <a:ext uri="{FF2B5EF4-FFF2-40B4-BE49-F238E27FC236}">
                <a16:creationId xmlns:a16="http://schemas.microsoft.com/office/drawing/2014/main" id="{C04F5AC8-B8F0-4081-8B39-1A33FD5B8A52}"/>
              </a:ext>
            </a:extLst>
          </p:cNvPr>
          <p:cNvGrpSpPr/>
          <p:nvPr/>
        </p:nvGrpSpPr>
        <p:grpSpPr>
          <a:xfrm>
            <a:off x="5740157" y="2295286"/>
            <a:ext cx="1079481" cy="1051467"/>
            <a:chOff x="5916675" y="927975"/>
            <a:chExt cx="516350" cy="502950"/>
          </a:xfrm>
        </p:grpSpPr>
        <p:sp>
          <p:nvSpPr>
            <p:cNvPr id="22" name="Google Shape;1218;p48">
              <a:extLst>
                <a:ext uri="{FF2B5EF4-FFF2-40B4-BE49-F238E27FC236}">
                  <a16:creationId xmlns:a16="http://schemas.microsoft.com/office/drawing/2014/main" id="{9C3505F8-7FB5-473E-85AC-02199F9043D2}"/>
                </a:ext>
              </a:extLst>
            </p:cNvPr>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19;p48">
              <a:extLst>
                <a:ext uri="{FF2B5EF4-FFF2-40B4-BE49-F238E27FC236}">
                  <a16:creationId xmlns:a16="http://schemas.microsoft.com/office/drawing/2014/main" id="{8DDE6489-B4CB-4078-B4C8-40202FC154FA}"/>
                </a:ext>
              </a:extLst>
            </p:cNvPr>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214;p48">
            <a:extLst>
              <a:ext uri="{FF2B5EF4-FFF2-40B4-BE49-F238E27FC236}">
                <a16:creationId xmlns:a16="http://schemas.microsoft.com/office/drawing/2014/main" id="{CB333C21-6D44-4181-87E0-2BBC42B6F33C}"/>
              </a:ext>
            </a:extLst>
          </p:cNvPr>
          <p:cNvGrpSpPr/>
          <p:nvPr/>
        </p:nvGrpSpPr>
        <p:grpSpPr>
          <a:xfrm>
            <a:off x="6701107" y="2248690"/>
            <a:ext cx="433992" cy="422729"/>
            <a:chOff x="5916675" y="927975"/>
            <a:chExt cx="516350" cy="502950"/>
          </a:xfrm>
        </p:grpSpPr>
        <p:sp>
          <p:nvSpPr>
            <p:cNvPr id="25" name="Google Shape;1215;p48">
              <a:extLst>
                <a:ext uri="{FF2B5EF4-FFF2-40B4-BE49-F238E27FC236}">
                  <a16:creationId xmlns:a16="http://schemas.microsoft.com/office/drawing/2014/main" id="{802BAC07-AC90-4AD8-85C9-860D9FCD8E4D}"/>
                </a:ext>
              </a:extLst>
            </p:cNvPr>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216;p48">
              <a:extLst>
                <a:ext uri="{FF2B5EF4-FFF2-40B4-BE49-F238E27FC236}">
                  <a16:creationId xmlns:a16="http://schemas.microsoft.com/office/drawing/2014/main" id="{68C8FACC-89CF-42D5-87E7-6A35B1C2C0BE}"/>
                </a:ext>
              </a:extLst>
            </p:cNvPr>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014;p48">
            <a:extLst>
              <a:ext uri="{FF2B5EF4-FFF2-40B4-BE49-F238E27FC236}">
                <a16:creationId xmlns:a16="http://schemas.microsoft.com/office/drawing/2014/main" id="{31224D76-2774-4D94-A309-617820040258}"/>
              </a:ext>
            </a:extLst>
          </p:cNvPr>
          <p:cNvGrpSpPr/>
          <p:nvPr/>
        </p:nvGrpSpPr>
        <p:grpSpPr>
          <a:xfrm>
            <a:off x="4511165" y="4097663"/>
            <a:ext cx="394068" cy="325505"/>
            <a:chOff x="5268225" y="4341925"/>
            <a:chExt cx="468850" cy="387275"/>
          </a:xfrm>
        </p:grpSpPr>
        <p:sp>
          <p:nvSpPr>
            <p:cNvPr id="17" name="Google Shape;1015;p48">
              <a:extLst>
                <a:ext uri="{FF2B5EF4-FFF2-40B4-BE49-F238E27FC236}">
                  <a16:creationId xmlns:a16="http://schemas.microsoft.com/office/drawing/2014/main" id="{8FFF8EDB-6696-434B-A833-8453A83BECA1}"/>
                </a:ext>
              </a:extLst>
            </p:cNvPr>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16;p48">
              <a:extLst>
                <a:ext uri="{FF2B5EF4-FFF2-40B4-BE49-F238E27FC236}">
                  <a16:creationId xmlns:a16="http://schemas.microsoft.com/office/drawing/2014/main" id="{D9EA56EB-44E9-408A-92BC-8D8CC5ED8917}"/>
                </a:ext>
              </a:extLst>
            </p:cNvPr>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7;p48">
              <a:extLst>
                <a:ext uri="{FF2B5EF4-FFF2-40B4-BE49-F238E27FC236}">
                  <a16:creationId xmlns:a16="http://schemas.microsoft.com/office/drawing/2014/main" id="{765FA8D8-B2D9-4BC4-A56C-AB370B2DF26C}"/>
                </a:ext>
              </a:extLst>
            </p:cNvPr>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8;p48">
              <a:extLst>
                <a:ext uri="{FF2B5EF4-FFF2-40B4-BE49-F238E27FC236}">
                  <a16:creationId xmlns:a16="http://schemas.microsoft.com/office/drawing/2014/main" id="{9864A8E5-8298-4466-8700-AB2314DEFC27}"/>
                </a:ext>
              </a:extLst>
            </p:cNvPr>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19;p48">
              <a:extLst>
                <a:ext uri="{FF2B5EF4-FFF2-40B4-BE49-F238E27FC236}">
                  <a16:creationId xmlns:a16="http://schemas.microsoft.com/office/drawing/2014/main" id="{5B80E296-E690-4AF9-87FD-45E892989A96}"/>
                </a:ext>
              </a:extLst>
            </p:cNvPr>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0;p48">
              <a:extLst>
                <a:ext uri="{FF2B5EF4-FFF2-40B4-BE49-F238E27FC236}">
                  <a16:creationId xmlns:a16="http://schemas.microsoft.com/office/drawing/2014/main" id="{CCF1035D-853B-4A70-B088-7FD88EA6F49F}"/>
                </a:ext>
              </a:extLst>
            </p:cNvPr>
            <p:cNvSpPr/>
            <p:nvPr/>
          </p:nvSpPr>
          <p:spPr>
            <a:xfrm>
              <a:off x="5447225" y="4615925"/>
              <a:ext cx="110850" cy="25"/>
            </a:xfrm>
            <a:custGeom>
              <a:avLst/>
              <a:gdLst/>
              <a:ahLst/>
              <a:cxnLst/>
              <a:rect l="l" t="t" r="r" b="b"/>
              <a:pathLst>
                <a:path w="4434" h="1" fill="none" extrusionOk="0">
                  <a:moveTo>
                    <a:pt x="1" y="0"/>
                  </a:moveTo>
                  <a:lnTo>
                    <a:pt x="443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1;p48">
              <a:extLst>
                <a:ext uri="{FF2B5EF4-FFF2-40B4-BE49-F238E27FC236}">
                  <a16:creationId xmlns:a16="http://schemas.microsoft.com/office/drawing/2014/main" id="{021CDFC0-1CCA-428B-8FA7-20C5F813703B}"/>
                </a:ext>
              </a:extLst>
            </p:cNvPr>
            <p:cNvSpPr/>
            <p:nvPr/>
          </p:nvSpPr>
          <p:spPr>
            <a:xfrm>
              <a:off x="5439925" y="4589125"/>
              <a:ext cx="125450" cy="25"/>
            </a:xfrm>
            <a:custGeom>
              <a:avLst/>
              <a:gdLst/>
              <a:ahLst/>
              <a:cxnLst/>
              <a:rect l="l" t="t" r="r" b="b"/>
              <a:pathLst>
                <a:path w="5018" h="1" fill="none" extrusionOk="0">
                  <a:moveTo>
                    <a:pt x="1" y="0"/>
                  </a:moveTo>
                  <a:lnTo>
                    <a:pt x="501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22;p48">
              <a:extLst>
                <a:ext uri="{FF2B5EF4-FFF2-40B4-BE49-F238E27FC236}">
                  <a16:creationId xmlns:a16="http://schemas.microsoft.com/office/drawing/2014/main" id="{FB92EC8C-7D94-41B2-A4BA-4894E64A553E}"/>
                </a:ext>
              </a:extLst>
            </p:cNvPr>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4863F-7877-4562-B615-5BBB2EF184A5}"/>
              </a:ext>
            </a:extLst>
          </p:cNvPr>
          <p:cNvSpPr>
            <a:spLocks noGrp="1"/>
          </p:cNvSpPr>
          <p:nvPr>
            <p:ph type="title"/>
          </p:nvPr>
        </p:nvSpPr>
        <p:spPr/>
        <p:txBody>
          <a:bodyPr/>
          <a:lstStyle/>
          <a:p>
            <a:r>
              <a:rPr lang="en-US" sz="1800" b="0" i="0" u="none" strike="noStrike" dirty="0">
                <a:solidFill>
                  <a:srgbClr val="000000"/>
                </a:solidFill>
                <a:effectLst/>
                <a:latin typeface="Old Standard TT"/>
              </a:rPr>
              <a:t>Recommendations for Future Work</a:t>
            </a:r>
            <a:endParaRPr lang="LID4096" dirty="0"/>
          </a:p>
        </p:txBody>
      </p:sp>
      <p:sp>
        <p:nvSpPr>
          <p:cNvPr id="19" name="Text Placeholder 18">
            <a:extLst>
              <a:ext uri="{FF2B5EF4-FFF2-40B4-BE49-F238E27FC236}">
                <a16:creationId xmlns:a16="http://schemas.microsoft.com/office/drawing/2014/main" id="{FAD8C300-79B9-48B6-BF7A-C669D40752E7}"/>
              </a:ext>
            </a:extLst>
          </p:cNvPr>
          <p:cNvSpPr>
            <a:spLocks noGrp="1"/>
          </p:cNvSpPr>
          <p:nvPr>
            <p:ph type="body" idx="1"/>
          </p:nvPr>
        </p:nvSpPr>
        <p:spPr>
          <a:xfrm>
            <a:off x="1381249" y="1651075"/>
            <a:ext cx="2736831" cy="2751899"/>
          </a:xfrm>
        </p:spPr>
        <p:txBody>
          <a:bodyPr/>
          <a:lstStyle/>
          <a:p>
            <a:r>
              <a:rPr lang="en-GB" sz="1600" b="0" i="0" u="none" strike="noStrike" dirty="0">
                <a:solidFill>
                  <a:srgbClr val="000000"/>
                </a:solidFill>
                <a:effectLst/>
                <a:latin typeface="Times New Roman" panose="02020603050405020304" pitchFamily="18" charset="0"/>
              </a:rPr>
              <a:t>The ability to connect via 3G and 4G networks could be added to the system in the future. </a:t>
            </a:r>
          </a:p>
          <a:p>
            <a:r>
              <a:rPr lang="en-GB" sz="1600" b="0" i="0" u="none" strike="noStrike" dirty="0">
                <a:solidFill>
                  <a:srgbClr val="000000"/>
                </a:solidFill>
                <a:effectLst/>
                <a:latin typeface="Times New Roman" panose="02020603050405020304" pitchFamily="18" charset="0"/>
              </a:rPr>
              <a:t>The ACC’s behaviour improved on non-straight roads, particularly roundabouts, up and down hills, and in windy conditions. </a:t>
            </a:r>
          </a:p>
        </p:txBody>
      </p:sp>
      <p:sp>
        <p:nvSpPr>
          <p:cNvPr id="21" name="Text Placeholder 20">
            <a:extLst>
              <a:ext uri="{FF2B5EF4-FFF2-40B4-BE49-F238E27FC236}">
                <a16:creationId xmlns:a16="http://schemas.microsoft.com/office/drawing/2014/main" id="{56AEAD67-1708-4CFE-89B5-8E4AF32856D8}"/>
              </a:ext>
            </a:extLst>
          </p:cNvPr>
          <p:cNvSpPr>
            <a:spLocks noGrp="1"/>
          </p:cNvSpPr>
          <p:nvPr>
            <p:ph type="body" idx="3"/>
          </p:nvPr>
        </p:nvSpPr>
        <p:spPr>
          <a:xfrm>
            <a:off x="5817522" y="1651075"/>
            <a:ext cx="2805052" cy="3122400"/>
          </a:xfrm>
        </p:spPr>
        <p:txBody>
          <a:bodyPr/>
          <a:lstStyle/>
          <a:p>
            <a:r>
              <a:rPr lang="en-GB" sz="1600" dirty="0">
                <a:solidFill>
                  <a:srgbClr val="000000"/>
                </a:solidFill>
                <a:latin typeface="Times New Roman" panose="02020603050405020304" pitchFamily="18" charset="0"/>
              </a:rPr>
              <a:t>I</a:t>
            </a:r>
            <a:r>
              <a:rPr lang="en-GB" sz="1600" b="0" i="0" u="none" strike="noStrike" dirty="0">
                <a:solidFill>
                  <a:srgbClr val="000000"/>
                </a:solidFill>
                <a:effectLst/>
                <a:latin typeface="Times New Roman" panose="02020603050405020304" pitchFamily="18" charset="0"/>
              </a:rPr>
              <a:t>ntegrating ACC with other ADAS assistance systems, such as automatic parking, which assists in moving the vehicle from a traffic lane to a parking space, and a car navigation system, which assists in finding direction in an automobile. </a:t>
            </a:r>
            <a:endParaRPr lang="LID4096" sz="1600" dirty="0"/>
          </a:p>
        </p:txBody>
      </p:sp>
      <p:sp>
        <p:nvSpPr>
          <p:cNvPr id="3" name="Slide Number Placeholder 2">
            <a:extLst>
              <a:ext uri="{FF2B5EF4-FFF2-40B4-BE49-F238E27FC236}">
                <a16:creationId xmlns:a16="http://schemas.microsoft.com/office/drawing/2014/main" id="{8D01174C-F0DC-4661-A854-B5835E0873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grpSp>
        <p:nvGrpSpPr>
          <p:cNvPr id="4" name="Google Shape;1362;p49">
            <a:extLst>
              <a:ext uri="{FF2B5EF4-FFF2-40B4-BE49-F238E27FC236}">
                <a16:creationId xmlns:a16="http://schemas.microsoft.com/office/drawing/2014/main" id="{369CFA6B-8EAD-449E-BD15-EC8E8371384D}"/>
              </a:ext>
            </a:extLst>
          </p:cNvPr>
          <p:cNvGrpSpPr/>
          <p:nvPr/>
        </p:nvGrpSpPr>
        <p:grpSpPr>
          <a:xfrm>
            <a:off x="4176383" y="2113548"/>
            <a:ext cx="1699078" cy="1826951"/>
            <a:chOff x="6506504" y="937343"/>
            <a:chExt cx="744273" cy="793950"/>
          </a:xfrm>
        </p:grpSpPr>
        <p:sp>
          <p:nvSpPr>
            <p:cNvPr id="5" name="Google Shape;1363;p49">
              <a:extLst>
                <a:ext uri="{FF2B5EF4-FFF2-40B4-BE49-F238E27FC236}">
                  <a16:creationId xmlns:a16="http://schemas.microsoft.com/office/drawing/2014/main" id="{69A00565-C1C0-4165-96EB-84C03960D7C8}"/>
                </a:ext>
              </a:extLst>
            </p:cNvPr>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dirty="0">
                <a:solidFill>
                  <a:schemeClr val="dk1"/>
                </a:solidFill>
                <a:latin typeface="Quattrocento Sans"/>
                <a:ea typeface="Quattrocento Sans"/>
                <a:cs typeface="Quattrocento Sans"/>
                <a:sym typeface="Quattrocento Sans"/>
              </a:endParaRPr>
            </a:p>
          </p:txBody>
        </p:sp>
        <p:sp>
          <p:nvSpPr>
            <p:cNvPr id="6" name="Google Shape;1364;p49">
              <a:extLst>
                <a:ext uri="{FF2B5EF4-FFF2-40B4-BE49-F238E27FC236}">
                  <a16:creationId xmlns:a16="http://schemas.microsoft.com/office/drawing/2014/main" id="{240E742E-2785-46F0-BBF4-712BD54EBF69}"/>
                </a:ext>
              </a:extLst>
            </p:cNvPr>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7" name="Google Shape;1365;p49">
              <a:extLst>
                <a:ext uri="{FF2B5EF4-FFF2-40B4-BE49-F238E27FC236}">
                  <a16:creationId xmlns:a16="http://schemas.microsoft.com/office/drawing/2014/main" id="{B792E4C8-6038-4E21-ACA8-7A527EDEE838}"/>
                </a:ext>
              </a:extLst>
            </p:cNvPr>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nvGrpSpPr>
            <p:cNvPr id="8" name="Google Shape;1366;p49">
              <a:extLst>
                <a:ext uri="{FF2B5EF4-FFF2-40B4-BE49-F238E27FC236}">
                  <a16:creationId xmlns:a16="http://schemas.microsoft.com/office/drawing/2014/main" id="{2828D271-202D-48A3-8A86-E33356781065}"/>
                </a:ext>
              </a:extLst>
            </p:cNvPr>
            <p:cNvGrpSpPr/>
            <p:nvPr/>
          </p:nvGrpSpPr>
          <p:grpSpPr>
            <a:xfrm>
              <a:off x="6506504" y="937343"/>
              <a:ext cx="744273" cy="793950"/>
              <a:chOff x="6565437" y="1588001"/>
              <a:chExt cx="744273" cy="793950"/>
            </a:xfrm>
          </p:grpSpPr>
          <p:sp>
            <p:nvSpPr>
              <p:cNvPr id="9" name="Google Shape;1367;p49">
                <a:extLst>
                  <a:ext uri="{FF2B5EF4-FFF2-40B4-BE49-F238E27FC236}">
                    <a16:creationId xmlns:a16="http://schemas.microsoft.com/office/drawing/2014/main" id="{7CE168A5-F297-4792-B0AE-FB6D90940E1E}"/>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0" name="Google Shape;1368;p49">
                <a:extLst>
                  <a:ext uri="{FF2B5EF4-FFF2-40B4-BE49-F238E27FC236}">
                    <a16:creationId xmlns:a16="http://schemas.microsoft.com/office/drawing/2014/main" id="{CA7C959D-B549-4F5A-B1FB-9E49FC9A995B}"/>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1" name="Google Shape;1369;p49">
                <a:extLst>
                  <a:ext uri="{FF2B5EF4-FFF2-40B4-BE49-F238E27FC236}">
                    <a16:creationId xmlns:a16="http://schemas.microsoft.com/office/drawing/2014/main" id="{4F6E4B53-99D1-4957-822D-FB27DACC9DA0}"/>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 name="Google Shape;1370;p49">
                <a:extLst>
                  <a:ext uri="{FF2B5EF4-FFF2-40B4-BE49-F238E27FC236}">
                    <a16:creationId xmlns:a16="http://schemas.microsoft.com/office/drawing/2014/main" id="{586F2CBF-1850-4632-BA99-53E72BE29F5D}"/>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 name="Google Shape;1371;p49">
                <a:extLst>
                  <a:ext uri="{FF2B5EF4-FFF2-40B4-BE49-F238E27FC236}">
                    <a16:creationId xmlns:a16="http://schemas.microsoft.com/office/drawing/2014/main" id="{DE2FE004-8ED3-41AA-BA0D-470991B2A861}"/>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 name="Google Shape;1372;p49">
                <a:extLst>
                  <a:ext uri="{FF2B5EF4-FFF2-40B4-BE49-F238E27FC236}">
                    <a16:creationId xmlns:a16="http://schemas.microsoft.com/office/drawing/2014/main" id="{0210A885-BF5C-4173-8FF6-13C5F16593BC}"/>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5" name="Google Shape;1373;p49">
                <a:extLst>
                  <a:ext uri="{FF2B5EF4-FFF2-40B4-BE49-F238E27FC236}">
                    <a16:creationId xmlns:a16="http://schemas.microsoft.com/office/drawing/2014/main" id="{BBA8C8DB-A982-4B2A-A68D-E4748EAE7F9E}"/>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6" name="Google Shape;1374;p49">
                <a:extLst>
                  <a:ext uri="{FF2B5EF4-FFF2-40B4-BE49-F238E27FC236}">
                    <a16:creationId xmlns:a16="http://schemas.microsoft.com/office/drawing/2014/main" id="{5D113551-688B-4907-8FD3-0F07B7CE3199}"/>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7" name="Google Shape;1375;p49">
                <a:extLst>
                  <a:ext uri="{FF2B5EF4-FFF2-40B4-BE49-F238E27FC236}">
                    <a16:creationId xmlns:a16="http://schemas.microsoft.com/office/drawing/2014/main" id="{D503F654-FBAD-4F89-B47A-22F7E03B98C8}"/>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8" name="Google Shape;1376;p49">
                <a:extLst>
                  <a:ext uri="{FF2B5EF4-FFF2-40B4-BE49-F238E27FC236}">
                    <a16:creationId xmlns:a16="http://schemas.microsoft.com/office/drawing/2014/main" id="{F4C7A1C9-BAF7-46F3-8FDD-D53BA129F75E}"/>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grpSp>
    </p:spTree>
    <p:extLst>
      <p:ext uri="{BB962C8B-B14F-4D97-AF65-F5344CB8AC3E}">
        <p14:creationId xmlns:p14="http://schemas.microsoft.com/office/powerpoint/2010/main" val="3947732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45F40E48-F8AA-416F-9229-A702B9256853}"/>
              </a:ext>
            </a:extLst>
          </p:cNvPr>
          <p:cNvSpPr>
            <a:spLocks noGrp="1"/>
          </p:cNvSpPr>
          <p:nvPr>
            <p:ph type="title"/>
          </p:nvPr>
        </p:nvSpPr>
        <p:spPr/>
        <p:txBody>
          <a:bodyPr/>
          <a:lstStyle/>
          <a:p>
            <a:r>
              <a:rPr lang="en-US" dirty="0"/>
              <a:t>Prepared by:</a:t>
            </a:r>
            <a:endParaRPr lang="LID4096" dirty="0"/>
          </a:p>
        </p:txBody>
      </p:sp>
      <p:sp>
        <p:nvSpPr>
          <p:cNvPr id="6" name="Slide Number Placeholder 5">
            <a:extLst>
              <a:ext uri="{FF2B5EF4-FFF2-40B4-BE49-F238E27FC236}">
                <a16:creationId xmlns:a16="http://schemas.microsoft.com/office/drawing/2014/main" id="{A3BCB2F1-8833-4887-8B96-E21D05FD17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16" name="Text Placeholder 15">
            <a:extLst>
              <a:ext uri="{FF2B5EF4-FFF2-40B4-BE49-F238E27FC236}">
                <a16:creationId xmlns:a16="http://schemas.microsoft.com/office/drawing/2014/main" id="{889B18BF-E343-4616-872A-7A9A6FF61D07}"/>
              </a:ext>
            </a:extLst>
          </p:cNvPr>
          <p:cNvSpPr>
            <a:spLocks noGrp="1"/>
          </p:cNvSpPr>
          <p:nvPr>
            <p:ph type="body" idx="4294967295"/>
          </p:nvPr>
        </p:nvSpPr>
        <p:spPr>
          <a:xfrm>
            <a:off x="627147" y="3080442"/>
            <a:ext cx="4270609" cy="755009"/>
          </a:xfrm>
        </p:spPr>
        <p:txBody>
          <a:bodyPr/>
          <a:lstStyle/>
          <a:p>
            <a:pPr algn="ctr" rtl="0">
              <a:spcBef>
                <a:spcPts val="1400"/>
              </a:spcBef>
              <a:spcAft>
                <a:spcPts val="0"/>
              </a:spcAft>
            </a:pPr>
            <a:r>
              <a:rPr lang="en-GB" sz="1800" b="1" i="0" u="none" strike="noStrike" dirty="0">
                <a:solidFill>
                  <a:srgbClr val="000000"/>
                </a:solidFill>
                <a:effectLst/>
                <a:latin typeface="Times New Roman" panose="02020603050405020304" pitchFamily="18" charset="0"/>
              </a:rPr>
              <a:t>Supervised by:</a:t>
            </a:r>
            <a:r>
              <a:rPr lang="en-GB" dirty="0"/>
              <a:t> </a:t>
            </a:r>
            <a:r>
              <a:rPr lang="en-GB" sz="1800" b="0" i="0" u="none" strike="noStrike" dirty="0">
                <a:solidFill>
                  <a:srgbClr val="000000"/>
                </a:solidFill>
                <a:effectLst/>
                <a:latin typeface="Times New Roman" panose="02020603050405020304" pitchFamily="18" charset="0"/>
              </a:rPr>
              <a:t>Prof. Hazem </a:t>
            </a:r>
            <a:r>
              <a:rPr lang="en-GB" sz="1800" b="0" i="0" u="none" strike="noStrike" dirty="0" err="1">
                <a:solidFill>
                  <a:srgbClr val="000000"/>
                </a:solidFill>
                <a:effectLst/>
                <a:latin typeface="Times New Roman" panose="02020603050405020304" pitchFamily="18" charset="0"/>
              </a:rPr>
              <a:t>Khanfar</a:t>
            </a:r>
            <a:endParaRPr lang="en-GB" dirty="0">
              <a:effectLst/>
            </a:endParaRPr>
          </a:p>
        </p:txBody>
      </p:sp>
      <p:sp>
        <p:nvSpPr>
          <p:cNvPr id="19" name="TextBox 18">
            <a:extLst>
              <a:ext uri="{FF2B5EF4-FFF2-40B4-BE49-F238E27FC236}">
                <a16:creationId xmlns:a16="http://schemas.microsoft.com/office/drawing/2014/main" id="{749079C1-90E6-4DC4-B5AA-40E705F4C07D}"/>
              </a:ext>
            </a:extLst>
          </p:cNvPr>
          <p:cNvSpPr txBox="1"/>
          <p:nvPr/>
        </p:nvSpPr>
        <p:spPr>
          <a:xfrm>
            <a:off x="1115736" y="1848310"/>
            <a:ext cx="3878401" cy="923330"/>
          </a:xfrm>
          <a:prstGeom prst="rect">
            <a:avLst/>
          </a:prstGeom>
          <a:noFill/>
        </p:spPr>
        <p:txBody>
          <a:bodyPr wrap="square">
            <a:spAutoFit/>
          </a:bodyPr>
          <a:lstStyle/>
          <a:p>
            <a:pPr marL="342900" indent="-342900">
              <a:buClr>
                <a:schemeClr val="accent1"/>
              </a:buClr>
              <a:buFont typeface="Courier New" panose="02070309020205020404" pitchFamily="49" charset="0"/>
              <a:buChar char="o"/>
            </a:pPr>
            <a:r>
              <a:rPr lang="en-US" sz="1800" dirty="0">
                <a:latin typeface="Tempus Sans ITC" panose="04020404030D07020202" pitchFamily="82" charset="0"/>
                <a:ea typeface="Quattrocento Sans"/>
                <a:cs typeface="Quattrocento Sans"/>
                <a:sym typeface="Quattrocento Sans"/>
              </a:rPr>
              <a:t>Ameerah</a:t>
            </a:r>
            <a:r>
              <a:rPr lang="en-US" sz="1800" dirty="0">
                <a:latin typeface="Tempus Sans ITC" panose="04020404030D07020202" pitchFamily="82" charset="0"/>
                <a:ea typeface="Quattrocento Sans"/>
                <a:cs typeface="Quattrocento Sans"/>
              </a:rPr>
              <a:t> </a:t>
            </a:r>
            <a:r>
              <a:rPr lang="en-US" sz="1800" dirty="0" err="1">
                <a:latin typeface="Tempus Sans ITC" panose="04020404030D07020202" pitchFamily="82" charset="0"/>
                <a:ea typeface="Quattrocento Sans"/>
                <a:cs typeface="Quattrocento Sans"/>
              </a:rPr>
              <a:t>Kmail</a:t>
            </a:r>
            <a:endParaRPr lang="en-US" sz="1800" dirty="0">
              <a:latin typeface="Tempus Sans ITC" panose="04020404030D07020202" pitchFamily="82" charset="0"/>
              <a:ea typeface="Quattrocento Sans"/>
              <a:cs typeface="Quattrocento Sans"/>
            </a:endParaRPr>
          </a:p>
          <a:p>
            <a:pPr marL="342900" indent="-342900">
              <a:buClr>
                <a:schemeClr val="accent1"/>
              </a:buClr>
              <a:buFont typeface="Courier New" panose="02070309020205020404" pitchFamily="49" charset="0"/>
              <a:buChar char="o"/>
            </a:pPr>
            <a:r>
              <a:rPr lang="en-US" sz="1800" dirty="0">
                <a:latin typeface="Tempus Sans ITC" panose="04020404030D07020202" pitchFamily="82" charset="0"/>
                <a:ea typeface="Quattrocento Sans"/>
                <a:cs typeface="Quattrocento Sans"/>
              </a:rPr>
              <a:t>Sally </a:t>
            </a:r>
            <a:r>
              <a:rPr lang="en-US" sz="1800" dirty="0" err="1">
                <a:latin typeface="Tempus Sans ITC" panose="04020404030D07020202" pitchFamily="82" charset="0"/>
                <a:ea typeface="Quattrocento Sans"/>
                <a:cs typeface="Quattrocento Sans"/>
              </a:rPr>
              <a:t>Zaqzouq</a:t>
            </a:r>
            <a:endParaRPr lang="en-US" sz="1800" dirty="0">
              <a:latin typeface="Tempus Sans ITC" panose="04020404030D07020202" pitchFamily="82" charset="0"/>
              <a:ea typeface="Quattrocento Sans"/>
              <a:cs typeface="Quattrocento Sans"/>
            </a:endParaRPr>
          </a:p>
          <a:p>
            <a:pPr marL="342900" indent="-342900">
              <a:buClr>
                <a:schemeClr val="accent1"/>
              </a:buClr>
              <a:buFont typeface="Courier New" panose="02070309020205020404" pitchFamily="49" charset="0"/>
              <a:buChar char="o"/>
            </a:pPr>
            <a:r>
              <a:rPr lang="en-US" sz="1800" dirty="0">
                <a:latin typeface="Tempus Sans ITC" panose="04020404030D07020202" pitchFamily="82" charset="0"/>
                <a:ea typeface="Quattrocento Sans"/>
                <a:cs typeface="Quattrocento Sans"/>
              </a:rPr>
              <a:t>Hiba </a:t>
            </a:r>
            <a:r>
              <a:rPr lang="en-US" sz="1800" dirty="0" err="1">
                <a:latin typeface="Tempus Sans ITC" panose="04020404030D07020202" pitchFamily="82" charset="0"/>
                <a:ea typeface="Quattrocento Sans"/>
                <a:cs typeface="Quattrocento Sans"/>
              </a:rPr>
              <a:t>Alawna</a:t>
            </a:r>
            <a:endParaRPr lang="LID4096" sz="1800" dirty="0">
              <a:latin typeface="Tempus Sans ITC" panose="04020404030D07020202" pitchFamily="82" charset="0"/>
              <a:ea typeface="Quattrocento Sans"/>
              <a:cs typeface="Quattrocento Sans"/>
            </a:endParaRPr>
          </a:p>
        </p:txBody>
      </p:sp>
      <p:sp>
        <p:nvSpPr>
          <p:cNvPr id="24" name="Google Shape;828;p48">
            <a:extLst>
              <a:ext uri="{FF2B5EF4-FFF2-40B4-BE49-F238E27FC236}">
                <a16:creationId xmlns:a16="http://schemas.microsoft.com/office/drawing/2014/main" id="{1463ACAC-6F07-4C44-8382-D7487C9F0E46}"/>
              </a:ext>
            </a:extLst>
          </p:cNvPr>
          <p:cNvSpPr/>
          <p:nvPr/>
        </p:nvSpPr>
        <p:spPr>
          <a:xfrm>
            <a:off x="900949" y="1001729"/>
            <a:ext cx="214787" cy="224365"/>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816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0"/>
          <p:cNvSpPr txBox="1">
            <a:spLocks noGrp="1"/>
          </p:cNvSpPr>
          <p:nvPr>
            <p:ph type="subTitle" idx="4294967295"/>
          </p:nvPr>
        </p:nvSpPr>
        <p:spPr>
          <a:xfrm>
            <a:off x="2371500" y="2093774"/>
            <a:ext cx="5021400" cy="140665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i="1" dirty="0">
                <a:latin typeface="Lora"/>
                <a:ea typeface="Lora"/>
                <a:cs typeface="Lora"/>
                <a:sym typeface="Lora"/>
              </a:rPr>
              <a:t>Any </a:t>
            </a:r>
            <a:r>
              <a:rPr lang="en" sz="3600" b="1" i="1" dirty="0">
                <a:highlight>
                  <a:schemeClr val="accent1"/>
                </a:highlight>
                <a:latin typeface="Lora"/>
                <a:ea typeface="Lora"/>
                <a:cs typeface="Lora"/>
                <a:sym typeface="Lora"/>
              </a:rPr>
              <a:t>questions</a:t>
            </a:r>
            <a:r>
              <a:rPr lang="en" sz="3600" b="1" i="1" dirty="0">
                <a:latin typeface="Lora"/>
                <a:ea typeface="Lora"/>
                <a:cs typeface="Lora"/>
                <a:sym typeface="Lora"/>
              </a:rPr>
              <a:t> ?</a:t>
            </a:r>
          </a:p>
          <a:p>
            <a:pPr marL="0" lvl="0" indent="0" algn="l" rtl="0">
              <a:spcBef>
                <a:spcPts val="600"/>
              </a:spcBef>
              <a:spcAft>
                <a:spcPts val="0"/>
              </a:spcAft>
              <a:buNone/>
            </a:pPr>
            <a:r>
              <a:rPr lang="en" sz="3600" dirty="0">
                <a:solidFill>
                  <a:schemeClr val="dk1"/>
                </a:solidFill>
                <a:latin typeface="Quattrocento Sans"/>
                <a:ea typeface="Quattrocento Sans"/>
                <a:cs typeface="Quattrocento Sans"/>
                <a:sym typeface="Quattrocento Sans"/>
              </a:rPr>
              <a:t>😉❤</a:t>
            </a:r>
            <a:endParaRPr sz="3600" b="1" i="1" dirty="0">
              <a:latin typeface="Lora"/>
              <a:ea typeface="Lora"/>
              <a:cs typeface="Lora"/>
              <a:sym typeface="Lora"/>
            </a:endParaRPr>
          </a:p>
          <a:p>
            <a:pPr marL="0" lvl="0" indent="0" algn="l" rtl="0">
              <a:spcBef>
                <a:spcPts val="600"/>
              </a:spcBef>
              <a:spcAft>
                <a:spcPts val="0"/>
              </a:spcAft>
              <a:buNone/>
            </a:pPr>
            <a:endParaRPr sz="1800" dirty="0">
              <a:solidFill>
                <a:schemeClr val="dk1"/>
              </a:solidFill>
            </a:endParaRPr>
          </a:p>
          <a:p>
            <a:pPr marL="0" lvl="0" indent="0" algn="l" rtl="0">
              <a:spcBef>
                <a:spcPts val="600"/>
              </a:spcBef>
              <a:spcAft>
                <a:spcPts val="0"/>
              </a:spcAft>
              <a:buNone/>
            </a:pPr>
            <a:endParaRPr b="1" dirty="0"/>
          </a:p>
        </p:txBody>
      </p:sp>
      <p:cxnSp>
        <p:nvCxnSpPr>
          <p:cNvPr id="323" name="Google Shape;323;p30"/>
          <p:cNvCxnSpPr/>
          <p:nvPr/>
        </p:nvCxnSpPr>
        <p:spPr>
          <a:xfrm>
            <a:off x="6450" y="1428750"/>
            <a:ext cx="2397300" cy="0"/>
          </a:xfrm>
          <a:prstGeom prst="straightConnector1">
            <a:avLst/>
          </a:prstGeom>
          <a:noFill/>
          <a:ln w="9525" cap="flat" cmpd="sng">
            <a:solidFill>
              <a:srgbClr val="CCCCCC"/>
            </a:solidFill>
            <a:prstDash val="solid"/>
            <a:round/>
            <a:headEnd type="none" w="med" len="med"/>
            <a:tailEnd type="none" w="med" len="med"/>
          </a:ln>
        </p:spPr>
      </p:cxnSp>
      <p:sp>
        <p:nvSpPr>
          <p:cNvPr id="324" name="Google Shape;324;p30"/>
          <p:cNvSpPr txBox="1">
            <a:spLocks noGrp="1"/>
          </p:cNvSpPr>
          <p:nvPr>
            <p:ph type="ctrTitle" idx="4294967295"/>
          </p:nvPr>
        </p:nvSpPr>
        <p:spPr>
          <a:xfrm>
            <a:off x="2371625" y="816550"/>
            <a:ext cx="49080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t>Thanks!</a:t>
            </a:r>
            <a:endParaRPr sz="6000"/>
          </a:p>
        </p:txBody>
      </p:sp>
      <p:cxnSp>
        <p:nvCxnSpPr>
          <p:cNvPr id="325" name="Google Shape;325;p30"/>
          <p:cNvCxnSpPr/>
          <p:nvPr/>
        </p:nvCxnSpPr>
        <p:spPr>
          <a:xfrm>
            <a:off x="5589800" y="1428750"/>
            <a:ext cx="3554100" cy="0"/>
          </a:xfrm>
          <a:prstGeom prst="straightConnector1">
            <a:avLst/>
          </a:prstGeom>
          <a:noFill/>
          <a:ln w="9525" cap="flat" cmpd="sng">
            <a:solidFill>
              <a:srgbClr val="CCCCCC"/>
            </a:solidFill>
            <a:prstDash val="solid"/>
            <a:round/>
            <a:headEnd type="none" w="med" len="med"/>
            <a:tailEnd type="none" w="med" len="med"/>
          </a:ln>
        </p:spPr>
      </p:cxnSp>
      <p:sp>
        <p:nvSpPr>
          <p:cNvPr id="326" name="Google Shape;326;p30"/>
          <p:cNvSpPr/>
          <p:nvPr/>
        </p:nvSpPr>
        <p:spPr>
          <a:xfrm>
            <a:off x="831925" y="859175"/>
            <a:ext cx="1139100" cy="11391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30"/>
          <p:cNvGrpSpPr/>
          <p:nvPr/>
        </p:nvGrpSpPr>
        <p:grpSpPr>
          <a:xfrm>
            <a:off x="1148888" y="1190759"/>
            <a:ext cx="505722" cy="475767"/>
            <a:chOff x="5972700" y="2330200"/>
            <a:chExt cx="411625" cy="387275"/>
          </a:xfrm>
        </p:grpSpPr>
        <p:sp>
          <p:nvSpPr>
            <p:cNvPr id="328" name="Google Shape;328;p3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3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Project and Design </a:t>
            </a:r>
            <a:r>
              <a:rPr lang="en-US" dirty="0">
                <a:highlight>
                  <a:schemeClr val="accent1"/>
                </a:highlight>
              </a:rPr>
              <a:t>Objectives</a:t>
            </a:r>
            <a:endParaRPr lang="en-GB" dirty="0">
              <a:highlight>
                <a:schemeClr val="accent1"/>
              </a:highlight>
            </a:endParaRPr>
          </a:p>
        </p:txBody>
      </p:sp>
      <p:sp>
        <p:nvSpPr>
          <p:cNvPr id="125" name="Google Shape;125;p17"/>
          <p:cNvSpPr txBox="1">
            <a:spLocks noGrp="1"/>
          </p:cNvSpPr>
          <p:nvPr>
            <p:ph type="body" idx="1"/>
          </p:nvPr>
        </p:nvSpPr>
        <p:spPr>
          <a:xfrm>
            <a:off x="1381250" y="1616469"/>
            <a:ext cx="6809700" cy="2862661"/>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accent1"/>
              </a:buClr>
              <a:buSzPts val="2400"/>
              <a:buChar char="◉"/>
            </a:pPr>
            <a:r>
              <a:rPr lang="en-GB" dirty="0"/>
              <a:t>Our main objective is to implement an ACC.</a:t>
            </a:r>
          </a:p>
          <a:p>
            <a:pPr marL="457200" lvl="0" indent="-381000" algn="l" rtl="0">
              <a:spcBef>
                <a:spcPts val="0"/>
              </a:spcBef>
              <a:spcAft>
                <a:spcPts val="0"/>
              </a:spcAft>
              <a:buClr>
                <a:schemeClr val="accent1"/>
              </a:buClr>
              <a:buSzPts val="2400"/>
              <a:buChar char="◉"/>
            </a:pPr>
            <a:r>
              <a:rPr lang="en-GB" dirty="0"/>
              <a:t>The overall system is controlled by an android application.</a:t>
            </a:r>
          </a:p>
          <a:p>
            <a:pPr marL="457200" lvl="0" indent="-381000" algn="l" rtl="0">
              <a:spcBef>
                <a:spcPts val="0"/>
              </a:spcBef>
              <a:spcAft>
                <a:spcPts val="0"/>
              </a:spcAft>
              <a:buClr>
                <a:schemeClr val="accent1"/>
              </a:buClr>
              <a:buSzPts val="2400"/>
              <a:buChar char="◉"/>
            </a:pPr>
            <a:r>
              <a:rPr lang="en-GB" dirty="0"/>
              <a:t>The application offers manual driving or the ACC's extra functionality.</a:t>
            </a:r>
          </a:p>
          <a:p>
            <a:pPr marL="457200" lvl="0" indent="-381000" algn="l" rtl="0">
              <a:spcBef>
                <a:spcPts val="0"/>
              </a:spcBef>
              <a:spcAft>
                <a:spcPts val="0"/>
              </a:spcAft>
              <a:buClr>
                <a:schemeClr val="accent1"/>
              </a:buClr>
              <a:buSzPts val="2400"/>
              <a:buChar char="◉"/>
            </a:pPr>
            <a:r>
              <a:rPr lang="en-GB" dirty="0"/>
              <a:t>The application turns on (or off) the ACC to keep the car at the speed limit.</a:t>
            </a: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dkVert">
          <a:fgClr>
            <a:schemeClr val="accent1">
              <a:lumMod val="40000"/>
              <a:lumOff val="60000"/>
            </a:schemeClr>
          </a:fgClr>
          <a:bgClr>
            <a:schemeClr val="bg1"/>
          </a:bgClr>
        </a:pattFill>
        <a:effectLst/>
      </p:bgPr>
    </p:bg>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2291121"/>
            <a:ext cx="3787800" cy="5622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BACKGROUND</a:t>
            </a:r>
            <a:endParaRPr dirty="0"/>
          </a:p>
        </p:txBody>
      </p:sp>
      <p:sp>
        <p:nvSpPr>
          <p:cNvPr id="112" name="Google Shape;112;p15"/>
          <p:cNvSpPr txBox="1"/>
          <p:nvPr/>
        </p:nvSpPr>
        <p:spPr>
          <a:xfrm>
            <a:off x="948238" y="2291122"/>
            <a:ext cx="88825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Lora"/>
                <a:ea typeface="Lora"/>
                <a:cs typeface="Lora"/>
                <a:sym typeface="Lora"/>
              </a:rPr>
              <a:t>CH 2</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122715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1071562" y="835819"/>
            <a:ext cx="7000875" cy="2378869"/>
          </a:xfrm>
          <a:prstGeom prst="rect">
            <a:avLst/>
          </a:prstGeom>
        </p:spPr>
        <p:txBody>
          <a:bodyPr spcFirstLastPara="1" wrap="square" lIns="91425" tIns="91425" rIns="91425" bIns="91425" anchor="b" anchorCtr="0">
            <a:noAutofit/>
          </a:bodyPr>
          <a:lstStyle/>
          <a:p>
            <a:pPr marL="0" lvl="0" indent="0" algn="ctr" rtl="0">
              <a:spcBef>
                <a:spcPts val="600"/>
              </a:spcBef>
              <a:spcAft>
                <a:spcPts val="0"/>
              </a:spcAft>
              <a:buNone/>
            </a:pPr>
            <a:endParaRPr lang="en-US" dirty="0">
              <a:highlight>
                <a:schemeClr val="accent1"/>
              </a:highlight>
            </a:endParaRPr>
          </a:p>
          <a:p>
            <a:pPr marL="0" lvl="0" indent="0" rtl="0">
              <a:spcBef>
                <a:spcPts val="600"/>
              </a:spcBef>
              <a:spcAft>
                <a:spcPts val="0"/>
              </a:spcAft>
              <a:buNone/>
            </a:pPr>
            <a:r>
              <a:rPr lang="en-US" sz="1800" dirty="0">
                <a:highlight>
                  <a:schemeClr val="accent1"/>
                </a:highlight>
              </a:rPr>
              <a:t>Related Work</a:t>
            </a:r>
          </a:p>
          <a:p>
            <a:pPr marL="0" lvl="0" indent="0" rtl="0">
              <a:spcBef>
                <a:spcPts val="600"/>
              </a:spcBef>
              <a:spcAft>
                <a:spcPts val="0"/>
              </a:spcAft>
              <a:buNone/>
            </a:pPr>
            <a:r>
              <a:rPr lang="en-GB" sz="1800" dirty="0"/>
              <a:t>Increasing global demand for enhanced driver safety, comfort, and convenience requires adaptive cruise control (ACC) systems in cars. Understanding this evolution provides insight for researchers. Therefore, we point to some projects to show their recent stages of development in ACC.</a:t>
            </a:r>
            <a:endParaRPr lang="en-US" sz="1800" dirty="0">
              <a:highlight>
                <a:schemeClr val="accent1"/>
              </a:highlight>
            </a:endParaRPr>
          </a:p>
        </p:txBody>
      </p:sp>
      <p:sp>
        <p:nvSpPr>
          <p:cNvPr id="119" name="Google Shape;119;p16"/>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grpSp>
        <p:nvGrpSpPr>
          <p:cNvPr id="9" name="Google Shape;1322;p49">
            <a:extLst>
              <a:ext uri="{FF2B5EF4-FFF2-40B4-BE49-F238E27FC236}">
                <a16:creationId xmlns:a16="http://schemas.microsoft.com/office/drawing/2014/main" id="{F310DD87-7427-47F0-9709-CE1AA0EEA6E7}"/>
              </a:ext>
            </a:extLst>
          </p:cNvPr>
          <p:cNvGrpSpPr/>
          <p:nvPr/>
        </p:nvGrpSpPr>
        <p:grpSpPr>
          <a:xfrm>
            <a:off x="4386621" y="3433985"/>
            <a:ext cx="370755" cy="445841"/>
            <a:chOff x="4539787" y="1011032"/>
            <a:chExt cx="598958" cy="720261"/>
          </a:xfrm>
        </p:grpSpPr>
        <p:sp>
          <p:nvSpPr>
            <p:cNvPr id="10" name="Google Shape;1323;p49">
              <a:extLst>
                <a:ext uri="{FF2B5EF4-FFF2-40B4-BE49-F238E27FC236}">
                  <a16:creationId xmlns:a16="http://schemas.microsoft.com/office/drawing/2014/main" id="{246AAA49-626B-4457-A7E1-AA581077F318}"/>
                </a:ext>
              </a:extLst>
            </p:cNvPr>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1" name="Google Shape;1324;p49">
              <a:extLst>
                <a:ext uri="{FF2B5EF4-FFF2-40B4-BE49-F238E27FC236}">
                  <a16:creationId xmlns:a16="http://schemas.microsoft.com/office/drawing/2014/main" id="{613CFD4C-951E-4863-88F0-43DB5F1C0FA6}"/>
                </a:ext>
              </a:extLst>
            </p:cNvPr>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2" name="Google Shape;1325;p49">
              <a:extLst>
                <a:ext uri="{FF2B5EF4-FFF2-40B4-BE49-F238E27FC236}">
                  <a16:creationId xmlns:a16="http://schemas.microsoft.com/office/drawing/2014/main" id="{24516016-2771-4F2C-8F32-7920ABF926D7}"/>
                </a:ext>
              </a:extLst>
            </p:cNvPr>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3" name="Google Shape;1326;p49">
              <a:extLst>
                <a:ext uri="{FF2B5EF4-FFF2-40B4-BE49-F238E27FC236}">
                  <a16:creationId xmlns:a16="http://schemas.microsoft.com/office/drawing/2014/main" id="{0B00E009-7F52-446D-9781-7829427A0D77}"/>
                </a:ext>
              </a:extLst>
            </p:cNvPr>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sp>
          <p:nvSpPr>
            <p:cNvPr id="14" name="Google Shape;1327;p49">
              <a:extLst>
                <a:ext uri="{FF2B5EF4-FFF2-40B4-BE49-F238E27FC236}">
                  <a16:creationId xmlns:a16="http://schemas.microsoft.com/office/drawing/2014/main" id="{4F18B4C2-7465-425C-8D1E-7BCD6B377BDC}"/>
                </a:ext>
              </a:extLst>
            </p:cNvPr>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i="0" u="none" strike="noStrike" cap="none">
                <a:solidFill>
                  <a:schemeClr val="dk1"/>
                </a:solidFill>
                <a:latin typeface="Quattrocento Sans"/>
                <a:ea typeface="Quattrocento Sans"/>
                <a:cs typeface="Quattrocento Sans"/>
                <a:sym typeface="Quattrocento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1363996" y="725117"/>
            <a:ext cx="4182789" cy="8032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ym typeface="Quattrocento Sans"/>
              </a:rPr>
              <a:t>Fully Automated Cruise Control System Using Ultrasonic Sensor</a:t>
            </a:r>
            <a:endParaRPr dirty="0">
              <a:sym typeface="Quattrocento Sans"/>
            </a:endParaRPr>
          </a:p>
        </p:txBody>
      </p:sp>
      <p:sp>
        <p:nvSpPr>
          <p:cNvPr id="255" name="Google Shape;255;p2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3" name="Picture 2">
            <a:extLst>
              <a:ext uri="{FF2B5EF4-FFF2-40B4-BE49-F238E27FC236}">
                <a16:creationId xmlns:a16="http://schemas.microsoft.com/office/drawing/2014/main" id="{8B697E13-C0CE-40BE-A957-3EA9A149B958}"/>
              </a:ext>
            </a:extLst>
          </p:cNvPr>
          <p:cNvPicPr>
            <a:picLocks noChangeAspect="1"/>
          </p:cNvPicPr>
          <p:nvPr/>
        </p:nvPicPr>
        <p:blipFill>
          <a:blip r:embed="rId3"/>
          <a:stretch>
            <a:fillRect/>
          </a:stretch>
        </p:blipFill>
        <p:spPr>
          <a:xfrm>
            <a:off x="1567763" y="1426414"/>
            <a:ext cx="6008474" cy="3323437"/>
          </a:xfrm>
          <a:prstGeom prst="rect">
            <a:avLst/>
          </a:prstGeom>
        </p:spPr>
      </p:pic>
      <p:grpSp>
        <p:nvGrpSpPr>
          <p:cNvPr id="10" name="Google Shape;822;p48">
            <a:extLst>
              <a:ext uri="{FF2B5EF4-FFF2-40B4-BE49-F238E27FC236}">
                <a16:creationId xmlns:a16="http://schemas.microsoft.com/office/drawing/2014/main" id="{F967AC6A-067A-4783-8EAF-537F98EE5033}"/>
              </a:ext>
            </a:extLst>
          </p:cNvPr>
          <p:cNvGrpSpPr/>
          <p:nvPr/>
        </p:nvGrpSpPr>
        <p:grpSpPr>
          <a:xfrm>
            <a:off x="882572" y="1021000"/>
            <a:ext cx="258331" cy="211525"/>
            <a:chOff x="1934025" y="1001650"/>
            <a:chExt cx="415300" cy="355600"/>
          </a:xfrm>
        </p:grpSpPr>
        <p:sp>
          <p:nvSpPr>
            <p:cNvPr id="11" name="Google Shape;823;p48">
              <a:extLst>
                <a:ext uri="{FF2B5EF4-FFF2-40B4-BE49-F238E27FC236}">
                  <a16:creationId xmlns:a16="http://schemas.microsoft.com/office/drawing/2014/main" id="{EF19E672-EF51-441D-BEA0-7C1516F7B83F}"/>
                </a:ext>
              </a:extLst>
            </p:cNvPr>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24;p48">
              <a:extLst>
                <a:ext uri="{FF2B5EF4-FFF2-40B4-BE49-F238E27FC236}">
                  <a16:creationId xmlns:a16="http://schemas.microsoft.com/office/drawing/2014/main" id="{1DFE31E1-9F6C-4AEA-8532-6490B0653D86}"/>
                </a:ext>
              </a:extLst>
            </p:cNvPr>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25;p48">
              <a:extLst>
                <a:ext uri="{FF2B5EF4-FFF2-40B4-BE49-F238E27FC236}">
                  <a16:creationId xmlns:a16="http://schemas.microsoft.com/office/drawing/2014/main" id="{16B43A99-C475-42BE-BFDC-5CBFE3B60C7A}"/>
                </a:ext>
              </a:extLst>
            </p:cNvPr>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26;p48">
              <a:extLst>
                <a:ext uri="{FF2B5EF4-FFF2-40B4-BE49-F238E27FC236}">
                  <a16:creationId xmlns:a16="http://schemas.microsoft.com/office/drawing/2014/main" id="{2665EC94-1BFD-4DC4-A9A6-57301A5E379E}"/>
                </a:ext>
              </a:extLst>
            </p:cNvPr>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TotalTime>
  <Words>668</Words>
  <Application>Microsoft Office PowerPoint</Application>
  <PresentationFormat>On-screen Show (16:9)</PresentationFormat>
  <Paragraphs>146</Paragraphs>
  <Slides>52</Slides>
  <Notes>41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Tempus Sans ITC</vt:lpstr>
      <vt:lpstr>Calibri</vt:lpstr>
      <vt:lpstr>Arial</vt:lpstr>
      <vt:lpstr>Corbel</vt:lpstr>
      <vt:lpstr>Wingdings</vt:lpstr>
      <vt:lpstr>Lora</vt:lpstr>
      <vt:lpstr>Courier New</vt:lpstr>
      <vt:lpstr>Old Standard TT</vt:lpstr>
      <vt:lpstr>Times New Roman</vt:lpstr>
      <vt:lpstr>Quattrocento Sans</vt:lpstr>
      <vt:lpstr>Viola template</vt:lpstr>
      <vt:lpstr>SENIOR PROJECT II  ADVANCED  DRIVER  ASSISTANCE  SYSTEMS(ADAS)</vt:lpstr>
      <vt:lpstr>INTRODUCTION</vt:lpstr>
      <vt:lpstr>Problem Statement and Purpose</vt:lpstr>
      <vt:lpstr>ADAS:The circle of safty</vt:lpstr>
      <vt:lpstr>ACC</vt:lpstr>
      <vt:lpstr>Project and Design Objectives</vt:lpstr>
      <vt:lpstr>BACKGROUND</vt:lpstr>
      <vt:lpstr>PowerPoint Presentation</vt:lpstr>
      <vt:lpstr>Fully Automated Cruise Control System Using Ultrasonic Sensor</vt:lpstr>
      <vt:lpstr>Remote and Autonomous Controlled Robotic Car based on Arduino with Real Time Obstacle Detection and Avoidance.</vt:lpstr>
      <vt:lpstr>Vision-Based Adaptive Cruise Control Using Pattern Matching</vt:lpstr>
      <vt:lpstr>METHODS AND MATERIALS</vt:lpstr>
      <vt:lpstr>ACC use case</vt:lpstr>
      <vt:lpstr>ACC Sequence Diagrams</vt:lpstr>
      <vt:lpstr>Turn on/off car sequence</vt:lpstr>
      <vt:lpstr>Turn n/off ACC sequence </vt:lpstr>
      <vt:lpstr>Move the car in four direction sequence</vt:lpstr>
      <vt:lpstr>Set limit speed sequence</vt:lpstr>
      <vt:lpstr>Hardware sequence</vt:lpstr>
      <vt:lpstr>ACC flow chart</vt:lpstr>
      <vt:lpstr>Design Alternatives </vt:lpstr>
      <vt:lpstr>PowerPoint Presentation</vt:lpstr>
      <vt:lpstr>PowerPoint Presentation</vt:lpstr>
      <vt:lpstr>PowerPoint Presentation</vt:lpstr>
      <vt:lpstr>PowerPoint Presentation</vt:lpstr>
      <vt:lpstr>Hardware Components</vt:lpstr>
      <vt:lpstr>Microcontroller Arduino(UNO/ATmega328) </vt:lpstr>
      <vt:lpstr>PowerPoint Presentation</vt:lpstr>
      <vt:lpstr>PowerPoint Presentation</vt:lpstr>
      <vt:lpstr>PowerPoint Presentation</vt:lpstr>
      <vt:lpstr>Cost</vt:lpstr>
      <vt:lpstr>Simulation</vt:lpstr>
      <vt:lpstr>Find the distance using an ultrasonic sensor</vt:lpstr>
      <vt:lpstr>Control motor speed according to distance </vt:lpstr>
      <vt:lpstr>System Connections </vt:lpstr>
      <vt:lpstr>Constraints</vt:lpstr>
      <vt:lpstr>RESULTS AND DISCUSSIONS</vt:lpstr>
      <vt:lpstr>Main page</vt:lpstr>
      <vt:lpstr>Manual driving page</vt:lpstr>
      <vt:lpstr>ADAS page</vt:lpstr>
      <vt:lpstr>ACC page</vt:lpstr>
      <vt:lpstr>PowerPoint Presentation</vt:lpstr>
      <vt:lpstr>PowerPoint Presentation</vt:lpstr>
      <vt:lpstr>PROJECT MANAGEMENT</vt:lpstr>
      <vt:lpstr>Tasks, Schedule and Milestones</vt:lpstr>
      <vt:lpstr>Lessons Learned</vt:lpstr>
      <vt:lpstr>IMPACT OF THE ENGINEERING SOLUTION</vt:lpstr>
      <vt:lpstr>Economical, Societal and Global</vt:lpstr>
      <vt:lpstr>Environmental and Ethical</vt:lpstr>
      <vt:lpstr>Recommendations for Future Work</vt:lpstr>
      <vt:lpstr>Prepared by: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SENIOR PROJECT II  ADVANCED  DRIVER  ASSISTANCE  SYSTEMS(ADAS)</dc:title>
  <dc:creator>Dell</dc:creator>
  <cp:lastModifiedBy>Dell</cp:lastModifiedBy>
  <cp:revision>46</cp:revision>
  <dcterms:modified xsi:type="dcterms:W3CDTF">2024-03-17T03:27:41Z</dcterms:modified>
</cp:coreProperties>
</file>